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4"/>
  </p:notesMasterIdLst>
  <p:handoutMasterIdLst>
    <p:handoutMasterId r:id="rId25"/>
  </p:handoutMasterIdLst>
  <p:sldIdLst>
    <p:sldId id="269" r:id="rId5"/>
    <p:sldId id="281" r:id="rId6"/>
    <p:sldId id="272" r:id="rId7"/>
    <p:sldId id="296" r:id="rId8"/>
    <p:sldId id="287" r:id="rId9"/>
    <p:sldId id="286" r:id="rId10"/>
    <p:sldId id="283" r:id="rId11"/>
    <p:sldId id="275" r:id="rId12"/>
    <p:sldId id="276" r:id="rId13"/>
    <p:sldId id="288" r:id="rId14"/>
    <p:sldId id="284" r:id="rId15"/>
    <p:sldId id="294" r:id="rId16"/>
    <p:sldId id="290" r:id="rId17"/>
    <p:sldId id="295" r:id="rId18"/>
    <p:sldId id="291" r:id="rId19"/>
    <p:sldId id="298" r:id="rId20"/>
    <p:sldId id="297" r:id="rId21"/>
    <p:sldId id="271" r:id="rId22"/>
    <p:sldId id="292" r:id="rId23"/>
  </p:sldIdLst>
  <p:sldSz cx="12188825"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828"/>
    <a:srgbClr val="1F517D"/>
    <a:srgbClr val="FFFFFF"/>
    <a:srgbClr val="DFE9F1"/>
    <a:srgbClr val="AFC7DA"/>
    <a:srgbClr val="EDC25A"/>
    <a:srgbClr val="EEC665"/>
    <a:srgbClr val="061A34"/>
    <a:srgbClr val="485B7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guide orient="horz" pos="2160"/>
        <p:guide pos="3839"/>
      </p:guideLst>
    </p:cSldViewPr>
  </p:slideViewPr>
  <p:notesTextViewPr>
    <p:cViewPr>
      <p:scale>
        <a:sx n="1" d="1"/>
        <a:sy n="1" d="1"/>
      </p:scale>
      <p:origin x="0" y="0"/>
    </p:cViewPr>
  </p:notesTextViewPr>
  <p:notesViewPr>
    <p:cSldViewPr snapToGrid="0">
      <p:cViewPr varScale="1">
        <p:scale>
          <a:sx n="82" d="100"/>
          <a:sy n="82" d="100"/>
        </p:scale>
        <p:origin x="389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mberly Bloom" userId="63c65fea-7921-4e23-919d-a37c3c00c8bb" providerId="ADAL" clId="{6D7A4304-DF7C-4705-8783-ED3C7968589F}"/>
    <pc:docChg chg="custSel delSld modHandout">
      <pc:chgData name="Kimberly Bloom" userId="63c65fea-7921-4e23-919d-a37c3c00c8bb" providerId="ADAL" clId="{6D7A4304-DF7C-4705-8783-ED3C7968589F}" dt="2026-07-02T20:35:53.798" v="6" actId="2696"/>
      <pc:docMkLst>
        <pc:docMk/>
      </pc:docMkLst>
      <pc:sldChg chg="del">
        <pc:chgData name="Kimberly Bloom" userId="63c65fea-7921-4e23-919d-a37c3c00c8bb" providerId="ADAL" clId="{6D7A4304-DF7C-4705-8783-ED3C7968589F}" dt="2026-07-02T20:35:51.050" v="5" actId="2696"/>
        <pc:sldMkLst>
          <pc:docMk/>
          <pc:sldMk cId="2490665250" sldId="274"/>
        </pc:sldMkLst>
      </pc:sldChg>
      <pc:sldChg chg="del">
        <pc:chgData name="Kimberly Bloom" userId="63c65fea-7921-4e23-919d-a37c3c00c8bb" providerId="ADAL" clId="{6D7A4304-DF7C-4705-8783-ED3C7968589F}" dt="2026-07-02T20:35:42.487" v="2" actId="2696"/>
        <pc:sldMkLst>
          <pc:docMk/>
          <pc:sldMk cId="1213326788" sldId="277"/>
        </pc:sldMkLst>
      </pc:sldChg>
      <pc:sldChg chg="del">
        <pc:chgData name="Kimberly Bloom" userId="63c65fea-7921-4e23-919d-a37c3c00c8bb" providerId="ADAL" clId="{6D7A4304-DF7C-4705-8783-ED3C7968589F}" dt="2026-07-02T20:35:48.128" v="4" actId="2696"/>
        <pc:sldMkLst>
          <pc:docMk/>
          <pc:sldMk cId="1706419668" sldId="279"/>
        </pc:sldMkLst>
      </pc:sldChg>
      <pc:sldChg chg="del">
        <pc:chgData name="Kimberly Bloom" userId="63c65fea-7921-4e23-919d-a37c3c00c8bb" providerId="ADAL" clId="{6D7A4304-DF7C-4705-8783-ED3C7968589F}" dt="2026-07-02T20:35:53.798" v="6" actId="2696"/>
        <pc:sldMkLst>
          <pc:docMk/>
          <pc:sldMk cId="3826660269" sldId="282"/>
        </pc:sldMkLst>
      </pc:sldChg>
      <pc:sldChg chg="del">
        <pc:chgData name="Kimberly Bloom" userId="63c65fea-7921-4e23-919d-a37c3c00c8bb" providerId="ADAL" clId="{6D7A4304-DF7C-4705-8783-ED3C7968589F}" dt="2026-07-02T20:35:45.551" v="3" actId="2696"/>
        <pc:sldMkLst>
          <pc:docMk/>
          <pc:sldMk cId="1726541030" sldId="293"/>
        </pc:sldMkLst>
      </pc:sldChg>
    </pc:docChg>
  </pc:docChgLst>
</pc:chgInfo>
</file>

<file path=ppt/diagrams/_rels/data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image" Target="../media/image15.svg"/><Relationship Id="rId4" Type="http://schemas.openxmlformats.org/officeDocument/2006/relationships/image" Target="../media/image18.svg"/></Relationships>
</file>

<file path=ppt/diagrams/_rels/data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image" Target="../media/image19.svg"/><Relationship Id="rId6" Type="http://schemas.openxmlformats.org/officeDocument/2006/relationships/image" Target="../media/image24.svg"/><Relationship Id="rId5" Type="http://schemas.openxmlformats.org/officeDocument/2006/relationships/image" Target="../media/image23.svg"/><Relationship Id="rId4" Type="http://schemas.openxmlformats.org/officeDocument/2006/relationships/image" Target="../media/image22.svg"/></Relationships>
</file>

<file path=ppt/diagrams/_rels/data5.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svg"/></Relationships>
</file>

<file path=ppt/diagrams/_rels/data8.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svg"/><Relationship Id="rId1" Type="http://schemas.openxmlformats.org/officeDocument/2006/relationships/image" Target="../media/image28.svg"/><Relationship Id="rId4" Type="http://schemas.openxmlformats.org/officeDocument/2006/relationships/image" Target="../media/image31.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image" Target="../media/image15.svg"/><Relationship Id="rId4" Type="http://schemas.openxmlformats.org/officeDocument/2006/relationships/image" Target="../media/image18.svg"/></Relationships>
</file>

<file path=ppt/diagrams/_rels/drawing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image" Target="../media/image19.svg"/><Relationship Id="rId6" Type="http://schemas.openxmlformats.org/officeDocument/2006/relationships/image" Target="../media/image24.svg"/><Relationship Id="rId5" Type="http://schemas.openxmlformats.org/officeDocument/2006/relationships/image" Target="../media/image23.svg"/><Relationship Id="rId4" Type="http://schemas.openxmlformats.org/officeDocument/2006/relationships/image" Target="../media/image22.svg"/></Relationships>
</file>

<file path=ppt/diagrams/_rels/drawing5.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svg"/></Relationships>
</file>

<file path=ppt/diagrams/_rels/drawing8.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svg"/><Relationship Id="rId1" Type="http://schemas.openxmlformats.org/officeDocument/2006/relationships/image" Target="../media/image28.svg"/><Relationship Id="rId4" Type="http://schemas.openxmlformats.org/officeDocument/2006/relationships/image" Target="../media/image31.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0F07DC-E95E-413A-9D7C-2DE4EF23DF58}"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3BF1FD1A-D11D-42FB-9DEB-7D99FF77DEC2}">
      <dgm:prSet/>
      <dgm:spPr/>
      <dgm:t>
        <a:bodyPr/>
        <a:lstStyle/>
        <a:p>
          <a:r>
            <a:rPr lang="en-US"/>
            <a:t>Stewardship can be expressed using terms like management, supervision or care. </a:t>
          </a:r>
        </a:p>
      </dgm:t>
    </dgm:pt>
    <dgm:pt modelId="{507E7B45-9484-4C85-ABFA-C74E5D532B80}" type="parTrans" cxnId="{A70DE939-32B7-408D-A9E6-56FD1839E8C9}">
      <dgm:prSet/>
      <dgm:spPr/>
      <dgm:t>
        <a:bodyPr/>
        <a:lstStyle/>
        <a:p>
          <a:endParaRPr lang="en-US"/>
        </a:p>
      </dgm:t>
    </dgm:pt>
    <dgm:pt modelId="{73E25F9D-111B-4F5A-A6CD-BEF327D74558}" type="sibTrans" cxnId="{A70DE939-32B7-408D-A9E6-56FD1839E8C9}">
      <dgm:prSet/>
      <dgm:spPr/>
      <dgm:t>
        <a:bodyPr/>
        <a:lstStyle/>
        <a:p>
          <a:endParaRPr lang="en-US"/>
        </a:p>
      </dgm:t>
    </dgm:pt>
    <dgm:pt modelId="{3FAB30EB-68E1-4249-9E45-F344447032C1}">
      <dgm:prSet/>
      <dgm:spPr/>
      <dgm:t>
        <a:bodyPr/>
        <a:lstStyle/>
        <a:p>
          <a:r>
            <a:rPr lang="en-US" i="1"/>
            <a:t>The careful and responsible management of something entrusted to one’s care.</a:t>
          </a:r>
          <a:endParaRPr lang="en-US"/>
        </a:p>
      </dgm:t>
    </dgm:pt>
    <dgm:pt modelId="{CA9588E8-1A96-439E-B657-0ABB150FCC44}" type="parTrans" cxnId="{54668E50-4CE2-4A29-B1A9-AA6CF3679758}">
      <dgm:prSet/>
      <dgm:spPr/>
      <dgm:t>
        <a:bodyPr/>
        <a:lstStyle/>
        <a:p>
          <a:endParaRPr lang="en-US"/>
        </a:p>
      </dgm:t>
    </dgm:pt>
    <dgm:pt modelId="{00B7B415-93F0-4426-8C75-6E5BE1A393F7}" type="sibTrans" cxnId="{54668E50-4CE2-4A29-B1A9-AA6CF3679758}">
      <dgm:prSet/>
      <dgm:spPr/>
      <dgm:t>
        <a:bodyPr/>
        <a:lstStyle/>
        <a:p>
          <a:endParaRPr lang="en-US"/>
        </a:p>
      </dgm:t>
    </dgm:pt>
    <dgm:pt modelId="{7973CAC4-EA4A-46F6-87DC-5E36FBAAF9C5}">
      <dgm:prSet/>
      <dgm:spPr/>
      <dgm:t>
        <a:bodyPr/>
        <a:lstStyle/>
        <a:p>
          <a:r>
            <a:rPr lang="en-US" i="1"/>
            <a:t>The responsible overseeing and protection of something considered worth caring for and protecting.</a:t>
          </a:r>
          <a:endParaRPr lang="en-US"/>
        </a:p>
      </dgm:t>
    </dgm:pt>
    <dgm:pt modelId="{66E1C320-59AC-48FF-AE71-E7B5AB45DCFE}" type="parTrans" cxnId="{D4D019ED-83E7-468D-B06D-DE932606A410}">
      <dgm:prSet/>
      <dgm:spPr/>
      <dgm:t>
        <a:bodyPr/>
        <a:lstStyle/>
        <a:p>
          <a:endParaRPr lang="en-US"/>
        </a:p>
      </dgm:t>
    </dgm:pt>
    <dgm:pt modelId="{A1848C08-BF20-4064-9CA1-31D80EE65A1B}" type="sibTrans" cxnId="{D4D019ED-83E7-468D-B06D-DE932606A410}">
      <dgm:prSet/>
      <dgm:spPr/>
      <dgm:t>
        <a:bodyPr/>
        <a:lstStyle/>
        <a:p>
          <a:endParaRPr lang="en-US"/>
        </a:p>
      </dgm:t>
    </dgm:pt>
    <dgm:pt modelId="{3D701717-6C66-4410-8151-27748F2D9C38}" type="pres">
      <dgm:prSet presAssocID="{170F07DC-E95E-413A-9D7C-2DE4EF23DF58}" presName="linear" presStyleCnt="0">
        <dgm:presLayoutVars>
          <dgm:animLvl val="lvl"/>
          <dgm:resizeHandles val="exact"/>
        </dgm:presLayoutVars>
      </dgm:prSet>
      <dgm:spPr/>
    </dgm:pt>
    <dgm:pt modelId="{53BCB699-6148-4232-8925-F2814CE7BD83}" type="pres">
      <dgm:prSet presAssocID="{3BF1FD1A-D11D-42FB-9DEB-7D99FF77DEC2}" presName="parentText" presStyleLbl="node1" presStyleIdx="0" presStyleCnt="3">
        <dgm:presLayoutVars>
          <dgm:chMax val="0"/>
          <dgm:bulletEnabled val="1"/>
        </dgm:presLayoutVars>
      </dgm:prSet>
      <dgm:spPr/>
    </dgm:pt>
    <dgm:pt modelId="{BED2FFA0-0959-45F5-8F15-7E1063A0D436}" type="pres">
      <dgm:prSet presAssocID="{73E25F9D-111B-4F5A-A6CD-BEF327D74558}" presName="spacer" presStyleCnt="0"/>
      <dgm:spPr/>
    </dgm:pt>
    <dgm:pt modelId="{6D45FEE7-55E8-4E1A-9388-1FDF24742FE3}" type="pres">
      <dgm:prSet presAssocID="{3FAB30EB-68E1-4249-9E45-F344447032C1}" presName="parentText" presStyleLbl="node1" presStyleIdx="1" presStyleCnt="3">
        <dgm:presLayoutVars>
          <dgm:chMax val="0"/>
          <dgm:bulletEnabled val="1"/>
        </dgm:presLayoutVars>
      </dgm:prSet>
      <dgm:spPr/>
    </dgm:pt>
    <dgm:pt modelId="{9E9E10E5-3598-4105-9773-274B9408F628}" type="pres">
      <dgm:prSet presAssocID="{00B7B415-93F0-4426-8C75-6E5BE1A393F7}" presName="spacer" presStyleCnt="0"/>
      <dgm:spPr/>
    </dgm:pt>
    <dgm:pt modelId="{F1E86AE3-291A-461D-A5A8-606E0F8392E9}" type="pres">
      <dgm:prSet presAssocID="{7973CAC4-EA4A-46F6-87DC-5E36FBAAF9C5}" presName="parentText" presStyleLbl="node1" presStyleIdx="2" presStyleCnt="3">
        <dgm:presLayoutVars>
          <dgm:chMax val="0"/>
          <dgm:bulletEnabled val="1"/>
        </dgm:presLayoutVars>
      </dgm:prSet>
      <dgm:spPr/>
    </dgm:pt>
  </dgm:ptLst>
  <dgm:cxnLst>
    <dgm:cxn modelId="{97594A0A-C402-4A2A-AFFE-34DAE23B4B74}" type="presOf" srcId="{3FAB30EB-68E1-4249-9E45-F344447032C1}" destId="{6D45FEE7-55E8-4E1A-9388-1FDF24742FE3}" srcOrd="0" destOrd="0" presId="urn:microsoft.com/office/officeart/2005/8/layout/vList2"/>
    <dgm:cxn modelId="{C01AFB1B-4A71-4060-994B-7892E7C71250}" type="presOf" srcId="{3BF1FD1A-D11D-42FB-9DEB-7D99FF77DEC2}" destId="{53BCB699-6148-4232-8925-F2814CE7BD83}" srcOrd="0" destOrd="0" presId="urn:microsoft.com/office/officeart/2005/8/layout/vList2"/>
    <dgm:cxn modelId="{55D7AE2C-9921-40BA-BB8A-768D475C5EDD}" type="presOf" srcId="{170F07DC-E95E-413A-9D7C-2DE4EF23DF58}" destId="{3D701717-6C66-4410-8151-27748F2D9C38}" srcOrd="0" destOrd="0" presId="urn:microsoft.com/office/officeart/2005/8/layout/vList2"/>
    <dgm:cxn modelId="{A70DE939-32B7-408D-A9E6-56FD1839E8C9}" srcId="{170F07DC-E95E-413A-9D7C-2DE4EF23DF58}" destId="{3BF1FD1A-D11D-42FB-9DEB-7D99FF77DEC2}" srcOrd="0" destOrd="0" parTransId="{507E7B45-9484-4C85-ABFA-C74E5D532B80}" sibTransId="{73E25F9D-111B-4F5A-A6CD-BEF327D74558}"/>
    <dgm:cxn modelId="{1D62BE49-893D-47DB-B129-F32309044B43}" type="presOf" srcId="{7973CAC4-EA4A-46F6-87DC-5E36FBAAF9C5}" destId="{F1E86AE3-291A-461D-A5A8-606E0F8392E9}" srcOrd="0" destOrd="0" presId="urn:microsoft.com/office/officeart/2005/8/layout/vList2"/>
    <dgm:cxn modelId="{54668E50-4CE2-4A29-B1A9-AA6CF3679758}" srcId="{170F07DC-E95E-413A-9D7C-2DE4EF23DF58}" destId="{3FAB30EB-68E1-4249-9E45-F344447032C1}" srcOrd="1" destOrd="0" parTransId="{CA9588E8-1A96-439E-B657-0ABB150FCC44}" sibTransId="{00B7B415-93F0-4426-8C75-6E5BE1A393F7}"/>
    <dgm:cxn modelId="{D4D019ED-83E7-468D-B06D-DE932606A410}" srcId="{170F07DC-E95E-413A-9D7C-2DE4EF23DF58}" destId="{7973CAC4-EA4A-46F6-87DC-5E36FBAAF9C5}" srcOrd="2" destOrd="0" parTransId="{66E1C320-59AC-48FF-AE71-E7B5AB45DCFE}" sibTransId="{A1848C08-BF20-4064-9CA1-31D80EE65A1B}"/>
    <dgm:cxn modelId="{6F599B0A-F811-47A2-B49D-6C35BD50430E}" type="presParOf" srcId="{3D701717-6C66-4410-8151-27748F2D9C38}" destId="{53BCB699-6148-4232-8925-F2814CE7BD83}" srcOrd="0" destOrd="0" presId="urn:microsoft.com/office/officeart/2005/8/layout/vList2"/>
    <dgm:cxn modelId="{3892AC47-5D89-489C-A5EB-7D6D164ED3C7}" type="presParOf" srcId="{3D701717-6C66-4410-8151-27748F2D9C38}" destId="{BED2FFA0-0959-45F5-8F15-7E1063A0D436}" srcOrd="1" destOrd="0" presId="urn:microsoft.com/office/officeart/2005/8/layout/vList2"/>
    <dgm:cxn modelId="{E4FCB3F2-ED04-46E6-AD27-316A7C6846B6}" type="presParOf" srcId="{3D701717-6C66-4410-8151-27748F2D9C38}" destId="{6D45FEE7-55E8-4E1A-9388-1FDF24742FE3}" srcOrd="2" destOrd="0" presId="urn:microsoft.com/office/officeart/2005/8/layout/vList2"/>
    <dgm:cxn modelId="{56FC4513-32B5-4D5C-9478-3A3B34AC2BD7}" type="presParOf" srcId="{3D701717-6C66-4410-8151-27748F2D9C38}" destId="{9E9E10E5-3598-4105-9773-274B9408F628}" srcOrd="3" destOrd="0" presId="urn:microsoft.com/office/officeart/2005/8/layout/vList2"/>
    <dgm:cxn modelId="{04C7D8D0-3AE7-45B7-8CCC-8A7BE5BDBF5F}" type="presParOf" srcId="{3D701717-6C66-4410-8151-27748F2D9C38}" destId="{F1E86AE3-291A-461D-A5A8-606E0F8392E9}"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D2D62DF-7DFE-40F2-B085-DD3E0C2BC20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D3E6EB7-619C-4A8F-B120-7C14BD31B261}">
      <dgm:prSet/>
      <dgm:spPr/>
      <dgm:t>
        <a:bodyPr/>
        <a:lstStyle/>
        <a:p>
          <a:r>
            <a:rPr lang="en-US"/>
            <a:t>Colossians 3:23 – Work hard and cheerfully at whatever you do, as though you were working for the Lord rather than for people.</a:t>
          </a:r>
        </a:p>
      </dgm:t>
    </dgm:pt>
    <dgm:pt modelId="{CBBED864-3772-4792-8834-04D7FFB160F2}" type="parTrans" cxnId="{3220B67D-68F6-48BA-9F84-919986F1B92E}">
      <dgm:prSet/>
      <dgm:spPr/>
      <dgm:t>
        <a:bodyPr/>
        <a:lstStyle/>
        <a:p>
          <a:endParaRPr lang="en-US"/>
        </a:p>
      </dgm:t>
    </dgm:pt>
    <dgm:pt modelId="{CBEEC746-3B8D-447E-A0B4-EF44F20188E3}" type="sibTrans" cxnId="{3220B67D-68F6-48BA-9F84-919986F1B92E}">
      <dgm:prSet/>
      <dgm:spPr/>
      <dgm:t>
        <a:bodyPr/>
        <a:lstStyle/>
        <a:p>
          <a:endParaRPr lang="en-US"/>
        </a:p>
      </dgm:t>
    </dgm:pt>
    <dgm:pt modelId="{62B9DD11-9505-4E7E-B1C1-51E5A695CA77}">
      <dgm:prSet/>
      <dgm:spPr/>
      <dgm:t>
        <a:bodyPr/>
        <a:lstStyle/>
        <a:p>
          <a:r>
            <a:rPr lang="en-US"/>
            <a:t>2 Corinthians 9:6-7  Remember this, a farmer who plants only a few seeds will get a small crop.  But the one who plants generously will get a generous crop. You must make up your own mind as to how much you should give.  Don’t give reluctantly or in response to pressure.  For God loves the person who gives cheerfully.</a:t>
          </a:r>
        </a:p>
      </dgm:t>
    </dgm:pt>
    <dgm:pt modelId="{E10CFFCC-5685-40C7-A695-91D463B111E2}" type="parTrans" cxnId="{D975E834-AA3F-44FC-8D7B-FEC7099E5D11}">
      <dgm:prSet/>
      <dgm:spPr/>
      <dgm:t>
        <a:bodyPr/>
        <a:lstStyle/>
        <a:p>
          <a:endParaRPr lang="en-US"/>
        </a:p>
      </dgm:t>
    </dgm:pt>
    <dgm:pt modelId="{BC8B70A2-A37D-4202-B60E-7D012F4C9239}" type="sibTrans" cxnId="{D975E834-AA3F-44FC-8D7B-FEC7099E5D11}">
      <dgm:prSet/>
      <dgm:spPr/>
      <dgm:t>
        <a:bodyPr/>
        <a:lstStyle/>
        <a:p>
          <a:endParaRPr lang="en-US"/>
        </a:p>
      </dgm:t>
    </dgm:pt>
    <dgm:pt modelId="{8B3B442C-367E-4A69-AE4D-CDC89A08D904}" type="pres">
      <dgm:prSet presAssocID="{7D2D62DF-7DFE-40F2-B085-DD3E0C2BC20F}" presName="linear" presStyleCnt="0">
        <dgm:presLayoutVars>
          <dgm:animLvl val="lvl"/>
          <dgm:resizeHandles val="exact"/>
        </dgm:presLayoutVars>
      </dgm:prSet>
      <dgm:spPr/>
    </dgm:pt>
    <dgm:pt modelId="{483DFA8C-4E1B-4EAD-A763-5F0FCAD63C9E}" type="pres">
      <dgm:prSet presAssocID="{FD3E6EB7-619C-4A8F-B120-7C14BD31B261}" presName="parentText" presStyleLbl="node1" presStyleIdx="0" presStyleCnt="2">
        <dgm:presLayoutVars>
          <dgm:chMax val="0"/>
          <dgm:bulletEnabled val="1"/>
        </dgm:presLayoutVars>
      </dgm:prSet>
      <dgm:spPr/>
    </dgm:pt>
    <dgm:pt modelId="{71177798-29DF-44F3-B768-7BB178B013D1}" type="pres">
      <dgm:prSet presAssocID="{CBEEC746-3B8D-447E-A0B4-EF44F20188E3}" presName="spacer" presStyleCnt="0"/>
      <dgm:spPr/>
    </dgm:pt>
    <dgm:pt modelId="{EADED882-233A-41AE-A9E9-4FEE31260648}" type="pres">
      <dgm:prSet presAssocID="{62B9DD11-9505-4E7E-B1C1-51E5A695CA77}" presName="parentText" presStyleLbl="node1" presStyleIdx="1" presStyleCnt="2">
        <dgm:presLayoutVars>
          <dgm:chMax val="0"/>
          <dgm:bulletEnabled val="1"/>
        </dgm:presLayoutVars>
      </dgm:prSet>
      <dgm:spPr/>
    </dgm:pt>
  </dgm:ptLst>
  <dgm:cxnLst>
    <dgm:cxn modelId="{2398111B-EE5F-4B40-8FF6-E2EC79C23BD2}" type="presOf" srcId="{7D2D62DF-7DFE-40F2-B085-DD3E0C2BC20F}" destId="{8B3B442C-367E-4A69-AE4D-CDC89A08D904}" srcOrd="0" destOrd="0" presId="urn:microsoft.com/office/officeart/2005/8/layout/vList2"/>
    <dgm:cxn modelId="{D975E834-AA3F-44FC-8D7B-FEC7099E5D11}" srcId="{7D2D62DF-7DFE-40F2-B085-DD3E0C2BC20F}" destId="{62B9DD11-9505-4E7E-B1C1-51E5A695CA77}" srcOrd="1" destOrd="0" parTransId="{E10CFFCC-5685-40C7-A695-91D463B111E2}" sibTransId="{BC8B70A2-A37D-4202-B60E-7D012F4C9239}"/>
    <dgm:cxn modelId="{3220B67D-68F6-48BA-9F84-919986F1B92E}" srcId="{7D2D62DF-7DFE-40F2-B085-DD3E0C2BC20F}" destId="{FD3E6EB7-619C-4A8F-B120-7C14BD31B261}" srcOrd="0" destOrd="0" parTransId="{CBBED864-3772-4792-8834-04D7FFB160F2}" sibTransId="{CBEEC746-3B8D-447E-A0B4-EF44F20188E3}"/>
    <dgm:cxn modelId="{2D5E7F8E-035F-4D64-8F4E-5192BA0912A4}" type="presOf" srcId="{62B9DD11-9505-4E7E-B1C1-51E5A695CA77}" destId="{EADED882-233A-41AE-A9E9-4FEE31260648}" srcOrd="0" destOrd="0" presId="urn:microsoft.com/office/officeart/2005/8/layout/vList2"/>
    <dgm:cxn modelId="{4CD66DF9-E1CB-466D-916A-2D3CA11A8AE1}" type="presOf" srcId="{FD3E6EB7-619C-4A8F-B120-7C14BD31B261}" destId="{483DFA8C-4E1B-4EAD-A763-5F0FCAD63C9E}" srcOrd="0" destOrd="0" presId="urn:microsoft.com/office/officeart/2005/8/layout/vList2"/>
    <dgm:cxn modelId="{FAC8CA70-A658-458B-8ABD-B6351A99BA35}" type="presParOf" srcId="{8B3B442C-367E-4A69-AE4D-CDC89A08D904}" destId="{483DFA8C-4E1B-4EAD-A763-5F0FCAD63C9E}" srcOrd="0" destOrd="0" presId="urn:microsoft.com/office/officeart/2005/8/layout/vList2"/>
    <dgm:cxn modelId="{159C8D11-9210-4A23-A69A-5FDAEF661A96}" type="presParOf" srcId="{8B3B442C-367E-4A69-AE4D-CDC89A08D904}" destId="{71177798-29DF-44F3-B768-7BB178B013D1}" srcOrd="1" destOrd="0" presId="urn:microsoft.com/office/officeart/2005/8/layout/vList2"/>
    <dgm:cxn modelId="{E665E7E1-3AFD-4E2D-B9D2-BD0564A91079}" type="presParOf" srcId="{8B3B442C-367E-4A69-AE4D-CDC89A08D904}" destId="{EADED882-233A-41AE-A9E9-4FEE31260648}"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4693345-AE30-45E7-B026-76469936A5E8}" type="doc">
      <dgm:prSet loTypeId="urn:microsoft.com/office/officeart/2018/2/layout/IconVerticalSolidList" loCatId="icon" qsTypeId="urn:microsoft.com/office/officeart/2005/8/quickstyle/simple1" qsCatId="simple" csTypeId="urn:microsoft.com/office/officeart/2005/8/colors/accent3_2" csCatId="accent3" phldr="1"/>
      <dgm:spPr/>
      <dgm:t>
        <a:bodyPr/>
        <a:lstStyle/>
        <a:p>
          <a:endParaRPr lang="en-US"/>
        </a:p>
      </dgm:t>
    </dgm:pt>
    <dgm:pt modelId="{CA04CEA7-A100-4E71-A412-20F50226E779}">
      <dgm:prSet/>
      <dgm:spPr/>
      <dgm:t>
        <a:bodyPr/>
        <a:lstStyle/>
        <a:p>
          <a:pPr>
            <a:lnSpc>
              <a:spcPct val="100000"/>
            </a:lnSpc>
          </a:pPr>
          <a:r>
            <a:rPr lang="en-US"/>
            <a:t>Stewardship calls us to be wise and faithful in little things so that God can trust us with greater things.</a:t>
          </a:r>
        </a:p>
      </dgm:t>
    </dgm:pt>
    <dgm:pt modelId="{85E9C5CE-B91E-426D-9DDA-E478B4EE4684}" type="parTrans" cxnId="{85648CEB-DB31-4AD2-A47D-0B2DC66CC33B}">
      <dgm:prSet/>
      <dgm:spPr/>
      <dgm:t>
        <a:bodyPr/>
        <a:lstStyle/>
        <a:p>
          <a:endParaRPr lang="en-US"/>
        </a:p>
      </dgm:t>
    </dgm:pt>
    <dgm:pt modelId="{5B73D9D8-ACAC-44D2-8783-0C5C07D48A66}" type="sibTrans" cxnId="{85648CEB-DB31-4AD2-A47D-0B2DC66CC33B}">
      <dgm:prSet/>
      <dgm:spPr/>
      <dgm:t>
        <a:bodyPr/>
        <a:lstStyle/>
        <a:p>
          <a:endParaRPr lang="en-US"/>
        </a:p>
      </dgm:t>
    </dgm:pt>
    <dgm:pt modelId="{2D6AB7EF-E5BD-435C-B806-E505B3FCDBD5}">
      <dgm:prSet/>
      <dgm:spPr/>
      <dgm:t>
        <a:bodyPr/>
        <a:lstStyle/>
        <a:p>
          <a:pPr>
            <a:lnSpc>
              <a:spcPct val="100000"/>
            </a:lnSpc>
          </a:pPr>
          <a:r>
            <a:rPr lang="en-US"/>
            <a:t>Recognizing God’s gifts</a:t>
          </a:r>
        </a:p>
      </dgm:t>
    </dgm:pt>
    <dgm:pt modelId="{B737C24B-AB9A-457E-903B-1ED407ADA6DA}" type="parTrans" cxnId="{1ACC1F33-5FFB-4422-83BB-6DCCA54DB6B3}">
      <dgm:prSet/>
      <dgm:spPr/>
      <dgm:t>
        <a:bodyPr/>
        <a:lstStyle/>
        <a:p>
          <a:endParaRPr lang="en-US"/>
        </a:p>
      </dgm:t>
    </dgm:pt>
    <dgm:pt modelId="{CBE1FD2A-B5D1-4A12-AB50-776B9A5B31A4}" type="sibTrans" cxnId="{1ACC1F33-5FFB-4422-83BB-6DCCA54DB6B3}">
      <dgm:prSet/>
      <dgm:spPr/>
      <dgm:t>
        <a:bodyPr/>
        <a:lstStyle/>
        <a:p>
          <a:endParaRPr lang="en-US"/>
        </a:p>
      </dgm:t>
    </dgm:pt>
    <dgm:pt modelId="{D1AD9856-1059-44D6-BBBC-6C51C9DC9B72}">
      <dgm:prSet/>
      <dgm:spPr/>
      <dgm:t>
        <a:bodyPr/>
        <a:lstStyle/>
        <a:p>
          <a:pPr>
            <a:lnSpc>
              <a:spcPct val="100000"/>
            </a:lnSpc>
          </a:pPr>
          <a:r>
            <a:rPr lang="en-US" dirty="0"/>
            <a:t>Your abilities are God’s gift to you. </a:t>
          </a:r>
        </a:p>
      </dgm:t>
    </dgm:pt>
    <dgm:pt modelId="{4AC5FED6-2C5A-45F8-AD9A-CCC4821B32D6}" type="parTrans" cxnId="{CE1827BD-A93F-4415-98F6-F9FB9D295AF2}">
      <dgm:prSet/>
      <dgm:spPr/>
      <dgm:t>
        <a:bodyPr/>
        <a:lstStyle/>
        <a:p>
          <a:endParaRPr lang="en-US"/>
        </a:p>
      </dgm:t>
    </dgm:pt>
    <dgm:pt modelId="{3B706171-5460-4A2B-AFEF-E38733F2770C}" type="sibTrans" cxnId="{CE1827BD-A93F-4415-98F6-F9FB9D295AF2}">
      <dgm:prSet/>
      <dgm:spPr/>
      <dgm:t>
        <a:bodyPr/>
        <a:lstStyle/>
        <a:p>
          <a:endParaRPr lang="en-US"/>
        </a:p>
      </dgm:t>
    </dgm:pt>
    <dgm:pt modelId="{D8939F51-73C3-437F-B105-999343245606}">
      <dgm:prSet/>
      <dgm:spPr/>
      <dgm:t>
        <a:bodyPr/>
        <a:lstStyle/>
        <a:p>
          <a:pPr>
            <a:lnSpc>
              <a:spcPct val="100000"/>
            </a:lnSpc>
          </a:pPr>
          <a:r>
            <a:rPr lang="en-US"/>
            <a:t>Accountability: What you do with your talent is your gift to God.</a:t>
          </a:r>
        </a:p>
      </dgm:t>
    </dgm:pt>
    <dgm:pt modelId="{1C3BF21C-2D20-4920-BCE7-0764DE8A07C9}" type="parTrans" cxnId="{18FB1EB7-2548-42B3-9BA7-F3E404FB5EC0}">
      <dgm:prSet/>
      <dgm:spPr/>
      <dgm:t>
        <a:bodyPr/>
        <a:lstStyle/>
        <a:p>
          <a:endParaRPr lang="en-US"/>
        </a:p>
      </dgm:t>
    </dgm:pt>
    <dgm:pt modelId="{BA2A55E5-7B0B-46F3-A8BD-E340B30E7A38}" type="sibTrans" cxnId="{18FB1EB7-2548-42B3-9BA7-F3E404FB5EC0}">
      <dgm:prSet/>
      <dgm:spPr/>
      <dgm:t>
        <a:bodyPr/>
        <a:lstStyle/>
        <a:p>
          <a:endParaRPr lang="en-US"/>
        </a:p>
      </dgm:t>
    </dgm:pt>
    <dgm:pt modelId="{CC7B94B8-DFD0-4FFD-9539-37A9A42BEE5D}" type="pres">
      <dgm:prSet presAssocID="{D4693345-AE30-45E7-B026-76469936A5E8}" presName="root" presStyleCnt="0">
        <dgm:presLayoutVars>
          <dgm:dir/>
          <dgm:resizeHandles val="exact"/>
        </dgm:presLayoutVars>
      </dgm:prSet>
      <dgm:spPr/>
    </dgm:pt>
    <dgm:pt modelId="{1A0B05D5-0B83-434B-A4A4-6CE14D99DDFD}" type="pres">
      <dgm:prSet presAssocID="{CA04CEA7-A100-4E71-A412-20F50226E779}" presName="compNode" presStyleCnt="0"/>
      <dgm:spPr/>
    </dgm:pt>
    <dgm:pt modelId="{DFECDBFF-7AFA-43F7-A4A3-1E3573A876BE}" type="pres">
      <dgm:prSet presAssocID="{CA04CEA7-A100-4E71-A412-20F50226E779}" presName="bgRect" presStyleLbl="bgShp" presStyleIdx="0" presStyleCnt="4"/>
      <dgm:spPr/>
    </dgm:pt>
    <dgm:pt modelId="{71CFD820-040C-4315-9F31-C082E813C22F}" type="pres">
      <dgm:prSet presAssocID="{CA04CEA7-A100-4E71-A412-20F50226E779}"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Love Letter"/>
        </a:ext>
      </dgm:extLst>
    </dgm:pt>
    <dgm:pt modelId="{D6C64932-B6EC-4335-B4FB-8B18813F4D91}" type="pres">
      <dgm:prSet presAssocID="{CA04CEA7-A100-4E71-A412-20F50226E779}" presName="spaceRect" presStyleCnt="0"/>
      <dgm:spPr/>
    </dgm:pt>
    <dgm:pt modelId="{7B9471DD-8CC0-4B52-A6A9-C66D96E77CA2}" type="pres">
      <dgm:prSet presAssocID="{CA04CEA7-A100-4E71-A412-20F50226E779}" presName="parTx" presStyleLbl="revTx" presStyleIdx="0" presStyleCnt="4">
        <dgm:presLayoutVars>
          <dgm:chMax val="0"/>
          <dgm:chPref val="0"/>
        </dgm:presLayoutVars>
      </dgm:prSet>
      <dgm:spPr/>
    </dgm:pt>
    <dgm:pt modelId="{2ABEB89A-4836-4351-80C5-203E82D71BE1}" type="pres">
      <dgm:prSet presAssocID="{5B73D9D8-ACAC-44D2-8783-0C5C07D48A66}" presName="sibTrans" presStyleCnt="0"/>
      <dgm:spPr/>
    </dgm:pt>
    <dgm:pt modelId="{056129E6-7C4F-4084-A26C-0911C4A7C3FC}" type="pres">
      <dgm:prSet presAssocID="{2D6AB7EF-E5BD-435C-B806-E505B3FCDBD5}" presName="compNode" presStyleCnt="0"/>
      <dgm:spPr/>
    </dgm:pt>
    <dgm:pt modelId="{F6F31CAB-DDAE-4855-A3A8-33C59146DF6A}" type="pres">
      <dgm:prSet presAssocID="{2D6AB7EF-E5BD-435C-B806-E505B3FCDBD5}" presName="bgRect" presStyleLbl="bgShp" presStyleIdx="1" presStyleCnt="4"/>
      <dgm:spPr/>
    </dgm:pt>
    <dgm:pt modelId="{B0AC03E7-1211-4575-AF67-4AFA6D6C90AE}" type="pres">
      <dgm:prSet presAssocID="{2D6AB7EF-E5BD-435C-B806-E505B3FCDBD5}"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esent"/>
        </a:ext>
      </dgm:extLst>
    </dgm:pt>
    <dgm:pt modelId="{D7440B60-6A6C-4748-9BA8-95FA234B110F}" type="pres">
      <dgm:prSet presAssocID="{2D6AB7EF-E5BD-435C-B806-E505B3FCDBD5}" presName="spaceRect" presStyleCnt="0"/>
      <dgm:spPr/>
    </dgm:pt>
    <dgm:pt modelId="{DE66A968-57F3-420E-B5B9-104A4CCA17D5}" type="pres">
      <dgm:prSet presAssocID="{2D6AB7EF-E5BD-435C-B806-E505B3FCDBD5}" presName="parTx" presStyleLbl="revTx" presStyleIdx="1" presStyleCnt="4">
        <dgm:presLayoutVars>
          <dgm:chMax val="0"/>
          <dgm:chPref val="0"/>
        </dgm:presLayoutVars>
      </dgm:prSet>
      <dgm:spPr/>
    </dgm:pt>
    <dgm:pt modelId="{6C5ACADF-2922-45EC-AA57-76E26F67C1C9}" type="pres">
      <dgm:prSet presAssocID="{CBE1FD2A-B5D1-4A12-AB50-776B9A5B31A4}" presName="sibTrans" presStyleCnt="0"/>
      <dgm:spPr/>
    </dgm:pt>
    <dgm:pt modelId="{CABF7E74-FB54-4EDA-B338-DC69AF10EDB0}" type="pres">
      <dgm:prSet presAssocID="{D1AD9856-1059-44D6-BBBC-6C51C9DC9B72}" presName="compNode" presStyleCnt="0"/>
      <dgm:spPr/>
    </dgm:pt>
    <dgm:pt modelId="{A84D385B-A626-4A22-BBC4-F78BB17472BC}" type="pres">
      <dgm:prSet presAssocID="{D1AD9856-1059-44D6-BBBC-6C51C9DC9B72}" presName="bgRect" presStyleLbl="bgShp" presStyleIdx="2" presStyleCnt="4"/>
      <dgm:spPr/>
    </dgm:pt>
    <dgm:pt modelId="{57B81260-6243-49C8-B0BD-1B8C89F5FEE4}" type="pres">
      <dgm:prSet presAssocID="{D1AD9856-1059-44D6-BBBC-6C51C9DC9B72}"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Bow"/>
        </a:ext>
      </dgm:extLst>
    </dgm:pt>
    <dgm:pt modelId="{7A7A18D8-DB3D-4589-BF64-2B8C4F4350DE}" type="pres">
      <dgm:prSet presAssocID="{D1AD9856-1059-44D6-BBBC-6C51C9DC9B72}" presName="spaceRect" presStyleCnt="0"/>
      <dgm:spPr/>
    </dgm:pt>
    <dgm:pt modelId="{F8BB6410-BB05-4F61-91F7-20563063CD17}" type="pres">
      <dgm:prSet presAssocID="{D1AD9856-1059-44D6-BBBC-6C51C9DC9B72}" presName="parTx" presStyleLbl="revTx" presStyleIdx="2" presStyleCnt="4">
        <dgm:presLayoutVars>
          <dgm:chMax val="0"/>
          <dgm:chPref val="0"/>
        </dgm:presLayoutVars>
      </dgm:prSet>
      <dgm:spPr/>
    </dgm:pt>
    <dgm:pt modelId="{E74FCB01-A264-4376-9929-76BA6A66442F}" type="pres">
      <dgm:prSet presAssocID="{3B706171-5460-4A2B-AFEF-E38733F2770C}" presName="sibTrans" presStyleCnt="0"/>
      <dgm:spPr/>
    </dgm:pt>
    <dgm:pt modelId="{E298B152-6D4C-4335-9FF4-EC926D38ABE1}" type="pres">
      <dgm:prSet presAssocID="{D8939F51-73C3-437F-B105-999343245606}" presName="compNode" presStyleCnt="0"/>
      <dgm:spPr/>
    </dgm:pt>
    <dgm:pt modelId="{B1C12C84-5C17-457D-A484-D3B8FB41C1F9}" type="pres">
      <dgm:prSet presAssocID="{D8939F51-73C3-437F-B105-999343245606}" presName="bgRect" presStyleLbl="bgShp" presStyleIdx="3" presStyleCnt="4"/>
      <dgm:spPr/>
    </dgm:pt>
    <dgm:pt modelId="{2660A511-6DA2-4FE6-8C46-F45745437DA1}" type="pres">
      <dgm:prSet presAssocID="{D8939F51-73C3-437F-B105-999343245606}"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rt Lock"/>
        </a:ext>
      </dgm:extLst>
    </dgm:pt>
    <dgm:pt modelId="{1CAEF1F6-BE8C-45DB-AB66-E54FA9334849}" type="pres">
      <dgm:prSet presAssocID="{D8939F51-73C3-437F-B105-999343245606}" presName="spaceRect" presStyleCnt="0"/>
      <dgm:spPr/>
    </dgm:pt>
    <dgm:pt modelId="{35B2C342-810D-4702-9B60-F0D89F887AB9}" type="pres">
      <dgm:prSet presAssocID="{D8939F51-73C3-437F-B105-999343245606}" presName="parTx" presStyleLbl="revTx" presStyleIdx="3" presStyleCnt="4">
        <dgm:presLayoutVars>
          <dgm:chMax val="0"/>
          <dgm:chPref val="0"/>
        </dgm:presLayoutVars>
      </dgm:prSet>
      <dgm:spPr/>
    </dgm:pt>
  </dgm:ptLst>
  <dgm:cxnLst>
    <dgm:cxn modelId="{BE62B400-BB48-4B9F-8C39-693C05A81B8D}" type="presOf" srcId="{D8939F51-73C3-437F-B105-999343245606}" destId="{35B2C342-810D-4702-9B60-F0D89F887AB9}" srcOrd="0" destOrd="0" presId="urn:microsoft.com/office/officeart/2018/2/layout/IconVerticalSolidList"/>
    <dgm:cxn modelId="{142D291A-44D4-4F73-8F8A-01465CFF3AE0}" type="presOf" srcId="{D1AD9856-1059-44D6-BBBC-6C51C9DC9B72}" destId="{F8BB6410-BB05-4F61-91F7-20563063CD17}" srcOrd="0" destOrd="0" presId="urn:microsoft.com/office/officeart/2018/2/layout/IconVerticalSolidList"/>
    <dgm:cxn modelId="{2BD4DC26-00A8-4942-90DC-CA3850C11B47}" type="presOf" srcId="{D4693345-AE30-45E7-B026-76469936A5E8}" destId="{CC7B94B8-DFD0-4FFD-9539-37A9A42BEE5D}" srcOrd="0" destOrd="0" presId="urn:microsoft.com/office/officeart/2018/2/layout/IconVerticalSolidList"/>
    <dgm:cxn modelId="{1ACC1F33-5FFB-4422-83BB-6DCCA54DB6B3}" srcId="{D4693345-AE30-45E7-B026-76469936A5E8}" destId="{2D6AB7EF-E5BD-435C-B806-E505B3FCDBD5}" srcOrd="1" destOrd="0" parTransId="{B737C24B-AB9A-457E-903B-1ED407ADA6DA}" sibTransId="{CBE1FD2A-B5D1-4A12-AB50-776B9A5B31A4}"/>
    <dgm:cxn modelId="{E83A6552-5DAB-411C-88B7-1EE86DF25E64}" type="presOf" srcId="{CA04CEA7-A100-4E71-A412-20F50226E779}" destId="{7B9471DD-8CC0-4B52-A6A9-C66D96E77CA2}" srcOrd="0" destOrd="0" presId="urn:microsoft.com/office/officeart/2018/2/layout/IconVerticalSolidList"/>
    <dgm:cxn modelId="{18FB1EB7-2548-42B3-9BA7-F3E404FB5EC0}" srcId="{D4693345-AE30-45E7-B026-76469936A5E8}" destId="{D8939F51-73C3-437F-B105-999343245606}" srcOrd="3" destOrd="0" parTransId="{1C3BF21C-2D20-4920-BCE7-0764DE8A07C9}" sibTransId="{BA2A55E5-7B0B-46F3-A8BD-E340B30E7A38}"/>
    <dgm:cxn modelId="{CE1827BD-A93F-4415-98F6-F9FB9D295AF2}" srcId="{D4693345-AE30-45E7-B026-76469936A5E8}" destId="{D1AD9856-1059-44D6-BBBC-6C51C9DC9B72}" srcOrd="2" destOrd="0" parTransId="{4AC5FED6-2C5A-45F8-AD9A-CCC4821B32D6}" sibTransId="{3B706171-5460-4A2B-AFEF-E38733F2770C}"/>
    <dgm:cxn modelId="{85648CEB-DB31-4AD2-A47D-0B2DC66CC33B}" srcId="{D4693345-AE30-45E7-B026-76469936A5E8}" destId="{CA04CEA7-A100-4E71-A412-20F50226E779}" srcOrd="0" destOrd="0" parTransId="{85E9C5CE-B91E-426D-9DDA-E478B4EE4684}" sibTransId="{5B73D9D8-ACAC-44D2-8783-0C5C07D48A66}"/>
    <dgm:cxn modelId="{BC3380FC-74DA-4E11-B194-7073A5683912}" type="presOf" srcId="{2D6AB7EF-E5BD-435C-B806-E505B3FCDBD5}" destId="{DE66A968-57F3-420E-B5B9-104A4CCA17D5}" srcOrd="0" destOrd="0" presId="urn:microsoft.com/office/officeart/2018/2/layout/IconVerticalSolidList"/>
    <dgm:cxn modelId="{9087B1F7-EAD7-4F05-86CB-B989B80EEE05}" type="presParOf" srcId="{CC7B94B8-DFD0-4FFD-9539-37A9A42BEE5D}" destId="{1A0B05D5-0B83-434B-A4A4-6CE14D99DDFD}" srcOrd="0" destOrd="0" presId="urn:microsoft.com/office/officeart/2018/2/layout/IconVerticalSolidList"/>
    <dgm:cxn modelId="{DDF97124-CE90-4EEC-9C5F-61516A75FFD7}" type="presParOf" srcId="{1A0B05D5-0B83-434B-A4A4-6CE14D99DDFD}" destId="{DFECDBFF-7AFA-43F7-A4A3-1E3573A876BE}" srcOrd="0" destOrd="0" presId="urn:microsoft.com/office/officeart/2018/2/layout/IconVerticalSolidList"/>
    <dgm:cxn modelId="{072C73C9-04A5-4C29-BEBF-98228E084E9B}" type="presParOf" srcId="{1A0B05D5-0B83-434B-A4A4-6CE14D99DDFD}" destId="{71CFD820-040C-4315-9F31-C082E813C22F}" srcOrd="1" destOrd="0" presId="urn:microsoft.com/office/officeart/2018/2/layout/IconVerticalSolidList"/>
    <dgm:cxn modelId="{C8522143-8C91-40A0-BABD-6FC688F11537}" type="presParOf" srcId="{1A0B05D5-0B83-434B-A4A4-6CE14D99DDFD}" destId="{D6C64932-B6EC-4335-B4FB-8B18813F4D91}" srcOrd="2" destOrd="0" presId="urn:microsoft.com/office/officeart/2018/2/layout/IconVerticalSolidList"/>
    <dgm:cxn modelId="{686117CB-3129-4CC1-9BD9-D21E170052FB}" type="presParOf" srcId="{1A0B05D5-0B83-434B-A4A4-6CE14D99DDFD}" destId="{7B9471DD-8CC0-4B52-A6A9-C66D96E77CA2}" srcOrd="3" destOrd="0" presId="urn:microsoft.com/office/officeart/2018/2/layout/IconVerticalSolidList"/>
    <dgm:cxn modelId="{181E5AA6-8CB0-496E-85D1-57D5EE4CFFBF}" type="presParOf" srcId="{CC7B94B8-DFD0-4FFD-9539-37A9A42BEE5D}" destId="{2ABEB89A-4836-4351-80C5-203E82D71BE1}" srcOrd="1" destOrd="0" presId="urn:microsoft.com/office/officeart/2018/2/layout/IconVerticalSolidList"/>
    <dgm:cxn modelId="{7E32C60F-1238-426E-8CA7-36DBADB48645}" type="presParOf" srcId="{CC7B94B8-DFD0-4FFD-9539-37A9A42BEE5D}" destId="{056129E6-7C4F-4084-A26C-0911C4A7C3FC}" srcOrd="2" destOrd="0" presId="urn:microsoft.com/office/officeart/2018/2/layout/IconVerticalSolidList"/>
    <dgm:cxn modelId="{3ADCB63C-8DD7-4D83-A5BA-57CFD4A9554A}" type="presParOf" srcId="{056129E6-7C4F-4084-A26C-0911C4A7C3FC}" destId="{F6F31CAB-DDAE-4855-A3A8-33C59146DF6A}" srcOrd="0" destOrd="0" presId="urn:microsoft.com/office/officeart/2018/2/layout/IconVerticalSolidList"/>
    <dgm:cxn modelId="{1A6A672F-C2C6-4354-95A5-51694DA2FEA8}" type="presParOf" srcId="{056129E6-7C4F-4084-A26C-0911C4A7C3FC}" destId="{B0AC03E7-1211-4575-AF67-4AFA6D6C90AE}" srcOrd="1" destOrd="0" presId="urn:microsoft.com/office/officeart/2018/2/layout/IconVerticalSolidList"/>
    <dgm:cxn modelId="{5FB1B817-A9C9-4EC6-B915-5ADFE93EC57C}" type="presParOf" srcId="{056129E6-7C4F-4084-A26C-0911C4A7C3FC}" destId="{D7440B60-6A6C-4748-9BA8-95FA234B110F}" srcOrd="2" destOrd="0" presId="urn:microsoft.com/office/officeart/2018/2/layout/IconVerticalSolidList"/>
    <dgm:cxn modelId="{D35F6679-DFE8-4ADF-9C14-74019DD83312}" type="presParOf" srcId="{056129E6-7C4F-4084-A26C-0911C4A7C3FC}" destId="{DE66A968-57F3-420E-B5B9-104A4CCA17D5}" srcOrd="3" destOrd="0" presId="urn:microsoft.com/office/officeart/2018/2/layout/IconVerticalSolidList"/>
    <dgm:cxn modelId="{A5E3F8D0-E896-4653-AFD8-7CC8F4726A7F}" type="presParOf" srcId="{CC7B94B8-DFD0-4FFD-9539-37A9A42BEE5D}" destId="{6C5ACADF-2922-45EC-AA57-76E26F67C1C9}" srcOrd="3" destOrd="0" presId="urn:microsoft.com/office/officeart/2018/2/layout/IconVerticalSolidList"/>
    <dgm:cxn modelId="{3D7A2980-F012-4519-A235-C5ECB6591477}" type="presParOf" srcId="{CC7B94B8-DFD0-4FFD-9539-37A9A42BEE5D}" destId="{CABF7E74-FB54-4EDA-B338-DC69AF10EDB0}" srcOrd="4" destOrd="0" presId="urn:microsoft.com/office/officeart/2018/2/layout/IconVerticalSolidList"/>
    <dgm:cxn modelId="{C42148EF-7515-4EE3-8737-9D48BA3253F8}" type="presParOf" srcId="{CABF7E74-FB54-4EDA-B338-DC69AF10EDB0}" destId="{A84D385B-A626-4A22-BBC4-F78BB17472BC}" srcOrd="0" destOrd="0" presId="urn:microsoft.com/office/officeart/2018/2/layout/IconVerticalSolidList"/>
    <dgm:cxn modelId="{9C3AB41B-4393-4D1A-A047-CB24224A70E3}" type="presParOf" srcId="{CABF7E74-FB54-4EDA-B338-DC69AF10EDB0}" destId="{57B81260-6243-49C8-B0BD-1B8C89F5FEE4}" srcOrd="1" destOrd="0" presId="urn:microsoft.com/office/officeart/2018/2/layout/IconVerticalSolidList"/>
    <dgm:cxn modelId="{E9043162-C984-4269-B16F-8807C662D32E}" type="presParOf" srcId="{CABF7E74-FB54-4EDA-B338-DC69AF10EDB0}" destId="{7A7A18D8-DB3D-4589-BF64-2B8C4F4350DE}" srcOrd="2" destOrd="0" presId="urn:microsoft.com/office/officeart/2018/2/layout/IconVerticalSolidList"/>
    <dgm:cxn modelId="{85E8F9D0-9F93-43A0-A419-9EFCC3FCFC75}" type="presParOf" srcId="{CABF7E74-FB54-4EDA-B338-DC69AF10EDB0}" destId="{F8BB6410-BB05-4F61-91F7-20563063CD17}" srcOrd="3" destOrd="0" presId="urn:microsoft.com/office/officeart/2018/2/layout/IconVerticalSolidList"/>
    <dgm:cxn modelId="{15459395-D8A7-42DF-A4ED-F1D6246D9A9C}" type="presParOf" srcId="{CC7B94B8-DFD0-4FFD-9539-37A9A42BEE5D}" destId="{E74FCB01-A264-4376-9929-76BA6A66442F}" srcOrd="5" destOrd="0" presId="urn:microsoft.com/office/officeart/2018/2/layout/IconVerticalSolidList"/>
    <dgm:cxn modelId="{4C7DE1B0-5975-4DA4-B152-B758D76A6E4B}" type="presParOf" srcId="{CC7B94B8-DFD0-4FFD-9539-37A9A42BEE5D}" destId="{E298B152-6D4C-4335-9FF4-EC926D38ABE1}" srcOrd="6" destOrd="0" presId="urn:microsoft.com/office/officeart/2018/2/layout/IconVerticalSolidList"/>
    <dgm:cxn modelId="{5BDE0C24-2856-46AF-94BD-61D7BEBC0C21}" type="presParOf" srcId="{E298B152-6D4C-4335-9FF4-EC926D38ABE1}" destId="{B1C12C84-5C17-457D-A484-D3B8FB41C1F9}" srcOrd="0" destOrd="0" presId="urn:microsoft.com/office/officeart/2018/2/layout/IconVerticalSolidList"/>
    <dgm:cxn modelId="{F66A6E05-0117-4AEB-9183-7A7A7F55814F}" type="presParOf" srcId="{E298B152-6D4C-4335-9FF4-EC926D38ABE1}" destId="{2660A511-6DA2-4FE6-8C46-F45745437DA1}" srcOrd="1" destOrd="0" presId="urn:microsoft.com/office/officeart/2018/2/layout/IconVerticalSolidList"/>
    <dgm:cxn modelId="{FC87208F-BF7F-4C3A-B9D6-2388434058F1}" type="presParOf" srcId="{E298B152-6D4C-4335-9FF4-EC926D38ABE1}" destId="{1CAEF1F6-BE8C-45DB-AB66-E54FA9334849}" srcOrd="2" destOrd="0" presId="urn:microsoft.com/office/officeart/2018/2/layout/IconVerticalSolidList"/>
    <dgm:cxn modelId="{469C56AC-A82B-42F3-A2BF-7CA702BF411F}" type="presParOf" srcId="{E298B152-6D4C-4335-9FF4-EC926D38ABE1}" destId="{35B2C342-810D-4702-9B60-F0D89F887AB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CA44938-DF72-4D73-AF9E-292BF2957EED}"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19129399-A348-4198-9942-51D7F2B4A023}">
      <dgm:prSet custT="1"/>
      <dgm:spPr/>
      <dgm:t>
        <a:bodyPr/>
        <a:lstStyle/>
        <a:p>
          <a:r>
            <a:rPr lang="en-US" sz="2400"/>
            <a:t>With a heart of gratitude, we give our </a:t>
          </a:r>
          <a:r>
            <a:rPr lang="en-US" sz="2800">
              <a:latin typeface="Century" panose="02040604050505020304" pitchFamily="18" charset="0"/>
            </a:rPr>
            <a:t>time</a:t>
          </a:r>
          <a:r>
            <a:rPr lang="en-US" sz="2400"/>
            <a:t>, talent and treasure. 	</a:t>
          </a:r>
        </a:p>
      </dgm:t>
    </dgm:pt>
    <dgm:pt modelId="{1462A3CB-B866-4B66-98BE-47BDC5C9926D}" type="parTrans" cxnId="{D516700E-8615-4C1B-80B4-7D6BF5E5DE45}">
      <dgm:prSet/>
      <dgm:spPr/>
      <dgm:t>
        <a:bodyPr/>
        <a:lstStyle/>
        <a:p>
          <a:endParaRPr lang="en-US"/>
        </a:p>
      </dgm:t>
    </dgm:pt>
    <dgm:pt modelId="{541F22C2-F5B1-493E-8A9D-B46B5FD43301}" type="sibTrans" cxnId="{D516700E-8615-4C1B-80B4-7D6BF5E5DE45}">
      <dgm:prSet/>
      <dgm:spPr/>
      <dgm:t>
        <a:bodyPr/>
        <a:lstStyle/>
        <a:p>
          <a:endParaRPr lang="en-US"/>
        </a:p>
      </dgm:t>
    </dgm:pt>
    <dgm:pt modelId="{F4867A50-7506-4ABD-A5A4-7320D4BCF47F}">
      <dgm:prSet/>
      <dgm:spPr/>
      <dgm:t>
        <a:bodyPr/>
        <a:lstStyle/>
        <a:p>
          <a:r>
            <a:rPr lang="en-US"/>
            <a:t>   LISTENING	         MUSIC		COMMUNICATING	        PRAYING</a:t>
          </a:r>
        </a:p>
      </dgm:t>
    </dgm:pt>
    <dgm:pt modelId="{8821ED88-9CB0-4752-BD09-DF3FCEDF177B}" type="parTrans" cxnId="{74F742D6-7B9A-4A79-8C43-558FE11495C1}">
      <dgm:prSet/>
      <dgm:spPr/>
      <dgm:t>
        <a:bodyPr/>
        <a:lstStyle/>
        <a:p>
          <a:endParaRPr lang="en-US"/>
        </a:p>
      </dgm:t>
    </dgm:pt>
    <dgm:pt modelId="{55AF6055-CF59-4C6C-AF8D-FB2119CC374A}" type="sibTrans" cxnId="{74F742D6-7B9A-4A79-8C43-558FE11495C1}">
      <dgm:prSet/>
      <dgm:spPr/>
      <dgm:t>
        <a:bodyPr/>
        <a:lstStyle/>
        <a:p>
          <a:endParaRPr lang="en-US"/>
        </a:p>
      </dgm:t>
    </dgm:pt>
    <dgm:pt modelId="{ECE4BA6F-848B-483A-B370-F170C755829D}">
      <dgm:prSet/>
      <dgm:spPr/>
      <dgm:t>
        <a:bodyPr/>
        <a:lstStyle/>
        <a:p>
          <a:r>
            <a:rPr lang="en-US"/>
            <a:t>WORSHIP	ART	                 FUNDRAISING		       COOKING</a:t>
          </a:r>
        </a:p>
      </dgm:t>
    </dgm:pt>
    <dgm:pt modelId="{5B1F0855-E7C8-43D9-A513-06823ECD1D20}" type="parTrans" cxnId="{B3152184-DBC6-44C9-9F0B-B73CC45084CA}">
      <dgm:prSet/>
      <dgm:spPr/>
      <dgm:t>
        <a:bodyPr/>
        <a:lstStyle/>
        <a:p>
          <a:endParaRPr lang="en-US"/>
        </a:p>
      </dgm:t>
    </dgm:pt>
    <dgm:pt modelId="{DD8EBC83-E0F3-4769-8B64-CCB195F293DE}" type="sibTrans" cxnId="{B3152184-DBC6-44C9-9F0B-B73CC45084CA}">
      <dgm:prSet/>
      <dgm:spPr/>
      <dgm:t>
        <a:bodyPr/>
        <a:lstStyle/>
        <a:p>
          <a:endParaRPr lang="en-US"/>
        </a:p>
      </dgm:t>
    </dgm:pt>
    <dgm:pt modelId="{F0D69286-C300-443C-8DB4-DCB0E84F3F20}">
      <dgm:prSet/>
      <dgm:spPr/>
      <dgm:t>
        <a:bodyPr/>
        <a:lstStyle/>
        <a:p>
          <a:r>
            <a:rPr lang="en-US"/>
            <a:t>SINGING	    ORGANIZATION	          COMPUTER</a:t>
          </a:r>
        </a:p>
      </dgm:t>
    </dgm:pt>
    <dgm:pt modelId="{87198F6D-12AB-4889-9A73-740BE7069122}" type="parTrans" cxnId="{7ACC1A63-434E-495A-8B2E-1523994641B8}">
      <dgm:prSet/>
      <dgm:spPr/>
      <dgm:t>
        <a:bodyPr/>
        <a:lstStyle/>
        <a:p>
          <a:endParaRPr lang="en-US"/>
        </a:p>
      </dgm:t>
    </dgm:pt>
    <dgm:pt modelId="{123E733C-2685-412C-AAD5-48B75BC22F9A}" type="sibTrans" cxnId="{7ACC1A63-434E-495A-8B2E-1523994641B8}">
      <dgm:prSet/>
      <dgm:spPr/>
      <dgm:t>
        <a:bodyPr/>
        <a:lstStyle/>
        <a:p>
          <a:endParaRPr lang="en-US"/>
        </a:p>
      </dgm:t>
    </dgm:pt>
    <dgm:pt modelId="{0C1B5797-7919-4D1F-839F-819FD6F11CF2}">
      <dgm:prSet/>
      <dgm:spPr/>
      <dgm:t>
        <a:bodyPr/>
        <a:lstStyle/>
        <a:p>
          <a:r>
            <a:rPr lang="en-US"/>
            <a:t>PUBLIC SPEAKING	       WRITING	            TEAM BUILDING</a:t>
          </a:r>
        </a:p>
      </dgm:t>
    </dgm:pt>
    <dgm:pt modelId="{738C22F6-EF59-4031-BB0B-EB051E5EACE8}" type="parTrans" cxnId="{D0DFC01C-1AB5-46DC-80A0-3E3FC2B110C2}">
      <dgm:prSet/>
      <dgm:spPr/>
      <dgm:t>
        <a:bodyPr/>
        <a:lstStyle/>
        <a:p>
          <a:endParaRPr lang="en-US"/>
        </a:p>
      </dgm:t>
    </dgm:pt>
    <dgm:pt modelId="{2E93B4CF-8FEA-4600-9EFA-C2A57AB7D72C}" type="sibTrans" cxnId="{D0DFC01C-1AB5-46DC-80A0-3E3FC2B110C2}">
      <dgm:prSet/>
      <dgm:spPr/>
      <dgm:t>
        <a:bodyPr/>
        <a:lstStyle/>
        <a:p>
          <a:endParaRPr lang="en-US"/>
        </a:p>
      </dgm:t>
    </dgm:pt>
    <dgm:pt modelId="{D057263C-1515-4C59-B07A-3790ED4BA624}">
      <dgm:prSet/>
      <dgm:spPr/>
      <dgm:t>
        <a:bodyPr/>
        <a:lstStyle/>
        <a:p>
          <a:r>
            <a:rPr lang="en-US"/>
            <a:t>ELECTRONICS	               SERVANT HEART	                         FINANCES</a:t>
          </a:r>
        </a:p>
      </dgm:t>
    </dgm:pt>
    <dgm:pt modelId="{AB64D3E9-5017-4859-B808-B9D192E1C5F8}" type="parTrans" cxnId="{CF00E685-9603-4D1C-B450-F84A454DFCA3}">
      <dgm:prSet/>
      <dgm:spPr/>
      <dgm:t>
        <a:bodyPr/>
        <a:lstStyle/>
        <a:p>
          <a:endParaRPr lang="en-US"/>
        </a:p>
      </dgm:t>
    </dgm:pt>
    <dgm:pt modelId="{36709A6E-AA6D-4E57-8A61-BB3353B0B019}" type="sibTrans" cxnId="{CF00E685-9603-4D1C-B450-F84A454DFCA3}">
      <dgm:prSet/>
      <dgm:spPr/>
      <dgm:t>
        <a:bodyPr/>
        <a:lstStyle/>
        <a:p>
          <a:endParaRPr lang="en-US"/>
        </a:p>
      </dgm:t>
    </dgm:pt>
    <dgm:pt modelId="{D039A0F4-C9CC-4A84-9FFF-8293A91B4361}" type="pres">
      <dgm:prSet presAssocID="{0CA44938-DF72-4D73-AF9E-292BF2957EED}" presName="root" presStyleCnt="0">
        <dgm:presLayoutVars>
          <dgm:dir/>
          <dgm:resizeHandles val="exact"/>
        </dgm:presLayoutVars>
      </dgm:prSet>
      <dgm:spPr/>
    </dgm:pt>
    <dgm:pt modelId="{4A5C9AF9-FA91-4034-A24C-D1E2C972D7A7}" type="pres">
      <dgm:prSet presAssocID="{19129399-A348-4198-9942-51D7F2B4A023}" presName="compNode" presStyleCnt="0"/>
      <dgm:spPr/>
    </dgm:pt>
    <dgm:pt modelId="{F335A357-61D2-4682-8BFC-A5B6DEE91D47}" type="pres">
      <dgm:prSet presAssocID="{19129399-A348-4198-9942-51D7F2B4A023}" presName="bgRect" presStyleLbl="bgShp" presStyleIdx="0" presStyleCnt="6"/>
      <dgm:spPr/>
    </dgm:pt>
    <dgm:pt modelId="{0E559F22-2904-4B99-8CD3-A2F47511D4BA}" type="pres">
      <dgm:prSet presAssocID="{19129399-A348-4198-9942-51D7F2B4A023}"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Love Letter"/>
        </a:ext>
      </dgm:extLst>
    </dgm:pt>
    <dgm:pt modelId="{00AF4754-DD3F-4BEA-8FFB-9ED0E25C6739}" type="pres">
      <dgm:prSet presAssocID="{19129399-A348-4198-9942-51D7F2B4A023}" presName="spaceRect" presStyleCnt="0"/>
      <dgm:spPr/>
    </dgm:pt>
    <dgm:pt modelId="{16938DB1-37A9-42AE-B234-C3AEF206107E}" type="pres">
      <dgm:prSet presAssocID="{19129399-A348-4198-9942-51D7F2B4A023}" presName="parTx" presStyleLbl="revTx" presStyleIdx="0" presStyleCnt="6">
        <dgm:presLayoutVars>
          <dgm:chMax val="0"/>
          <dgm:chPref val="0"/>
        </dgm:presLayoutVars>
      </dgm:prSet>
      <dgm:spPr/>
    </dgm:pt>
    <dgm:pt modelId="{6724464F-C61C-4B06-AF61-5D207C083F8C}" type="pres">
      <dgm:prSet presAssocID="{541F22C2-F5B1-493E-8A9D-B46B5FD43301}" presName="sibTrans" presStyleCnt="0"/>
      <dgm:spPr/>
    </dgm:pt>
    <dgm:pt modelId="{70F102E9-6C23-4A05-8376-B511C421D1F0}" type="pres">
      <dgm:prSet presAssocID="{F4867A50-7506-4ABD-A5A4-7320D4BCF47F}" presName="compNode" presStyleCnt="0"/>
      <dgm:spPr/>
    </dgm:pt>
    <dgm:pt modelId="{1125AC8D-25DD-4FF7-966F-477090C36816}" type="pres">
      <dgm:prSet presAssocID="{F4867A50-7506-4ABD-A5A4-7320D4BCF47F}" presName="bgRect" presStyleLbl="bgShp" presStyleIdx="1" presStyleCnt="6"/>
      <dgm:spPr/>
    </dgm:pt>
    <dgm:pt modelId="{FEA87B58-5A50-4F8D-946D-D8BC3B2BD318}" type="pres">
      <dgm:prSet presAssocID="{F4867A50-7506-4ABD-A5A4-7320D4BCF47F}"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phones"/>
        </a:ext>
      </dgm:extLst>
    </dgm:pt>
    <dgm:pt modelId="{380EA0E5-4B87-4384-B1CD-9862AC1ED7E6}" type="pres">
      <dgm:prSet presAssocID="{F4867A50-7506-4ABD-A5A4-7320D4BCF47F}" presName="spaceRect" presStyleCnt="0"/>
      <dgm:spPr/>
    </dgm:pt>
    <dgm:pt modelId="{99DADC46-DD7A-447D-AE7C-32F4A642AA42}" type="pres">
      <dgm:prSet presAssocID="{F4867A50-7506-4ABD-A5A4-7320D4BCF47F}" presName="parTx" presStyleLbl="revTx" presStyleIdx="1" presStyleCnt="6">
        <dgm:presLayoutVars>
          <dgm:chMax val="0"/>
          <dgm:chPref val="0"/>
        </dgm:presLayoutVars>
      </dgm:prSet>
      <dgm:spPr/>
    </dgm:pt>
    <dgm:pt modelId="{94DCD79D-4CD0-47C8-9996-A417BA416B1F}" type="pres">
      <dgm:prSet presAssocID="{55AF6055-CF59-4C6C-AF8D-FB2119CC374A}" presName="sibTrans" presStyleCnt="0"/>
      <dgm:spPr/>
    </dgm:pt>
    <dgm:pt modelId="{1A05B98F-5F2E-4BC2-9E79-4797B732B037}" type="pres">
      <dgm:prSet presAssocID="{ECE4BA6F-848B-483A-B370-F170C755829D}" presName="compNode" presStyleCnt="0"/>
      <dgm:spPr/>
    </dgm:pt>
    <dgm:pt modelId="{4A468E6F-14B4-412E-BC30-406AD4DDA4B7}" type="pres">
      <dgm:prSet presAssocID="{ECE4BA6F-848B-483A-B370-F170C755829D}" presName="bgRect" presStyleLbl="bgShp" presStyleIdx="2" presStyleCnt="6"/>
      <dgm:spPr/>
    </dgm:pt>
    <dgm:pt modelId="{39D97BC1-2B42-4F66-A4A6-E4D3F45FC63C}" type="pres">
      <dgm:prSet presAssocID="{ECE4BA6F-848B-483A-B370-F170C755829D}"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Small paint brush"/>
        </a:ext>
      </dgm:extLst>
    </dgm:pt>
    <dgm:pt modelId="{3EBE067A-FB13-418C-8AB0-EDF102B9AA49}" type="pres">
      <dgm:prSet presAssocID="{ECE4BA6F-848B-483A-B370-F170C755829D}" presName="spaceRect" presStyleCnt="0"/>
      <dgm:spPr/>
    </dgm:pt>
    <dgm:pt modelId="{D29CCBBD-1DBC-4826-A4D1-9404963BEB7C}" type="pres">
      <dgm:prSet presAssocID="{ECE4BA6F-848B-483A-B370-F170C755829D}" presName="parTx" presStyleLbl="revTx" presStyleIdx="2" presStyleCnt="6">
        <dgm:presLayoutVars>
          <dgm:chMax val="0"/>
          <dgm:chPref val="0"/>
        </dgm:presLayoutVars>
      </dgm:prSet>
      <dgm:spPr/>
    </dgm:pt>
    <dgm:pt modelId="{11FF3267-AE97-4961-BBE8-688E9ECA576B}" type="pres">
      <dgm:prSet presAssocID="{DD8EBC83-E0F3-4769-8B64-CCB195F293DE}" presName="sibTrans" presStyleCnt="0"/>
      <dgm:spPr/>
    </dgm:pt>
    <dgm:pt modelId="{0C2675C0-F2BF-463E-ACA8-512B5BCE8902}" type="pres">
      <dgm:prSet presAssocID="{F0D69286-C300-443C-8DB4-DCB0E84F3F20}" presName="compNode" presStyleCnt="0"/>
      <dgm:spPr/>
    </dgm:pt>
    <dgm:pt modelId="{DE7B9293-993F-4D92-BE65-FFD0BC366921}" type="pres">
      <dgm:prSet presAssocID="{F0D69286-C300-443C-8DB4-DCB0E84F3F20}" presName="bgRect" presStyleLbl="bgShp" presStyleIdx="3" presStyleCnt="6"/>
      <dgm:spPr/>
    </dgm:pt>
    <dgm:pt modelId="{239E825E-7CCE-47DB-9CBD-78F8CAEC59E8}" type="pres">
      <dgm:prSet presAssocID="{F0D69286-C300-443C-8DB4-DCB0E84F3F20}"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mputer"/>
        </a:ext>
      </dgm:extLst>
    </dgm:pt>
    <dgm:pt modelId="{9FD97BEF-5104-4A7B-9F1D-F321A87AA4A4}" type="pres">
      <dgm:prSet presAssocID="{F0D69286-C300-443C-8DB4-DCB0E84F3F20}" presName="spaceRect" presStyleCnt="0"/>
      <dgm:spPr/>
    </dgm:pt>
    <dgm:pt modelId="{C59C33BA-4D82-4068-BBE5-209FC498E442}" type="pres">
      <dgm:prSet presAssocID="{F0D69286-C300-443C-8DB4-DCB0E84F3F20}" presName="parTx" presStyleLbl="revTx" presStyleIdx="3" presStyleCnt="6">
        <dgm:presLayoutVars>
          <dgm:chMax val="0"/>
          <dgm:chPref val="0"/>
        </dgm:presLayoutVars>
      </dgm:prSet>
      <dgm:spPr/>
    </dgm:pt>
    <dgm:pt modelId="{11F59318-9CC0-4EF6-A4A5-AA199E6A70B9}" type="pres">
      <dgm:prSet presAssocID="{123E733C-2685-412C-AAD5-48B75BC22F9A}" presName="sibTrans" presStyleCnt="0"/>
      <dgm:spPr/>
    </dgm:pt>
    <dgm:pt modelId="{D6FCBB6B-0C43-47AD-859E-37996B0C8B7E}" type="pres">
      <dgm:prSet presAssocID="{0C1B5797-7919-4D1F-839F-819FD6F11CF2}" presName="compNode" presStyleCnt="0"/>
      <dgm:spPr/>
    </dgm:pt>
    <dgm:pt modelId="{C8DA75C1-33AA-4BD6-8EF2-E1298C2752DC}" type="pres">
      <dgm:prSet presAssocID="{0C1B5797-7919-4D1F-839F-819FD6F11CF2}" presName="bgRect" presStyleLbl="bgShp" presStyleIdx="4" presStyleCnt="6"/>
      <dgm:spPr/>
    </dgm:pt>
    <dgm:pt modelId="{BF8E0554-34CE-4C6B-9626-3A09C7226795}" type="pres">
      <dgm:prSet presAssocID="{0C1B5797-7919-4D1F-839F-819FD6F11CF2}"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Lecturer"/>
        </a:ext>
      </dgm:extLst>
    </dgm:pt>
    <dgm:pt modelId="{27147543-66EA-4AEA-AFB3-8C382CAD5566}" type="pres">
      <dgm:prSet presAssocID="{0C1B5797-7919-4D1F-839F-819FD6F11CF2}" presName="spaceRect" presStyleCnt="0"/>
      <dgm:spPr/>
    </dgm:pt>
    <dgm:pt modelId="{EB08F7D9-E1FF-4E58-A767-E10CB84F8A2B}" type="pres">
      <dgm:prSet presAssocID="{0C1B5797-7919-4D1F-839F-819FD6F11CF2}" presName="parTx" presStyleLbl="revTx" presStyleIdx="4" presStyleCnt="6">
        <dgm:presLayoutVars>
          <dgm:chMax val="0"/>
          <dgm:chPref val="0"/>
        </dgm:presLayoutVars>
      </dgm:prSet>
      <dgm:spPr/>
    </dgm:pt>
    <dgm:pt modelId="{EB796241-93DA-4415-9291-7F8CCF4FE03D}" type="pres">
      <dgm:prSet presAssocID="{2E93B4CF-8FEA-4600-9EFA-C2A57AB7D72C}" presName="sibTrans" presStyleCnt="0"/>
      <dgm:spPr/>
    </dgm:pt>
    <dgm:pt modelId="{9F70E987-8691-4914-A3FF-5565CD4A8E64}" type="pres">
      <dgm:prSet presAssocID="{D057263C-1515-4C59-B07A-3790ED4BA624}" presName="compNode" presStyleCnt="0"/>
      <dgm:spPr/>
    </dgm:pt>
    <dgm:pt modelId="{DF3AF474-D47C-487F-A276-8C7F9ECBA7BE}" type="pres">
      <dgm:prSet presAssocID="{D057263C-1515-4C59-B07A-3790ED4BA624}" presName="bgRect" presStyleLbl="bgShp" presStyleIdx="5" presStyleCnt="6"/>
      <dgm:spPr/>
    </dgm:pt>
    <dgm:pt modelId="{73EDECD7-635A-4054-A6D6-1BBECCAD5DF1}" type="pres">
      <dgm:prSet presAssocID="{D057263C-1515-4C59-B07A-3790ED4BA624}"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art"/>
        </a:ext>
      </dgm:extLst>
    </dgm:pt>
    <dgm:pt modelId="{A685DF26-B711-476C-AE13-E548A64DF553}" type="pres">
      <dgm:prSet presAssocID="{D057263C-1515-4C59-B07A-3790ED4BA624}" presName="spaceRect" presStyleCnt="0"/>
      <dgm:spPr/>
    </dgm:pt>
    <dgm:pt modelId="{137D445D-394D-4204-9BBE-85879F5C4903}" type="pres">
      <dgm:prSet presAssocID="{D057263C-1515-4C59-B07A-3790ED4BA624}" presName="parTx" presStyleLbl="revTx" presStyleIdx="5" presStyleCnt="6">
        <dgm:presLayoutVars>
          <dgm:chMax val="0"/>
          <dgm:chPref val="0"/>
        </dgm:presLayoutVars>
      </dgm:prSet>
      <dgm:spPr/>
    </dgm:pt>
  </dgm:ptLst>
  <dgm:cxnLst>
    <dgm:cxn modelId="{E9B28802-1484-409E-AD49-ECD6690A61DD}" type="presOf" srcId="{0C1B5797-7919-4D1F-839F-819FD6F11CF2}" destId="{EB08F7D9-E1FF-4E58-A767-E10CB84F8A2B}" srcOrd="0" destOrd="0" presId="urn:microsoft.com/office/officeart/2018/2/layout/IconVerticalSolidList"/>
    <dgm:cxn modelId="{D516700E-8615-4C1B-80B4-7D6BF5E5DE45}" srcId="{0CA44938-DF72-4D73-AF9E-292BF2957EED}" destId="{19129399-A348-4198-9942-51D7F2B4A023}" srcOrd="0" destOrd="0" parTransId="{1462A3CB-B866-4B66-98BE-47BDC5C9926D}" sibTransId="{541F22C2-F5B1-493E-8A9D-B46B5FD43301}"/>
    <dgm:cxn modelId="{D0DFC01C-1AB5-46DC-80A0-3E3FC2B110C2}" srcId="{0CA44938-DF72-4D73-AF9E-292BF2957EED}" destId="{0C1B5797-7919-4D1F-839F-819FD6F11CF2}" srcOrd="4" destOrd="0" parTransId="{738C22F6-EF59-4031-BB0B-EB051E5EACE8}" sibTransId="{2E93B4CF-8FEA-4600-9EFA-C2A57AB7D72C}"/>
    <dgm:cxn modelId="{BDBB225D-254B-4B91-A46F-9D071CE54FF6}" type="presOf" srcId="{0CA44938-DF72-4D73-AF9E-292BF2957EED}" destId="{D039A0F4-C9CC-4A84-9FFF-8293A91B4361}" srcOrd="0" destOrd="0" presId="urn:microsoft.com/office/officeart/2018/2/layout/IconVerticalSolidList"/>
    <dgm:cxn modelId="{7ACC1A63-434E-495A-8B2E-1523994641B8}" srcId="{0CA44938-DF72-4D73-AF9E-292BF2957EED}" destId="{F0D69286-C300-443C-8DB4-DCB0E84F3F20}" srcOrd="3" destOrd="0" parTransId="{87198F6D-12AB-4889-9A73-740BE7069122}" sibTransId="{123E733C-2685-412C-AAD5-48B75BC22F9A}"/>
    <dgm:cxn modelId="{BC6F6545-D7EE-4EF5-9F87-C8F4AB366EEB}" type="presOf" srcId="{F4867A50-7506-4ABD-A5A4-7320D4BCF47F}" destId="{99DADC46-DD7A-447D-AE7C-32F4A642AA42}" srcOrd="0" destOrd="0" presId="urn:microsoft.com/office/officeart/2018/2/layout/IconVerticalSolidList"/>
    <dgm:cxn modelId="{64C19C49-BA8E-4579-B499-270405959207}" type="presOf" srcId="{ECE4BA6F-848B-483A-B370-F170C755829D}" destId="{D29CCBBD-1DBC-4826-A4D1-9404963BEB7C}" srcOrd="0" destOrd="0" presId="urn:microsoft.com/office/officeart/2018/2/layout/IconVerticalSolidList"/>
    <dgm:cxn modelId="{231AD04F-361E-4849-A232-7436900C922E}" type="presOf" srcId="{D057263C-1515-4C59-B07A-3790ED4BA624}" destId="{137D445D-394D-4204-9BBE-85879F5C4903}" srcOrd="0" destOrd="0" presId="urn:microsoft.com/office/officeart/2018/2/layout/IconVerticalSolidList"/>
    <dgm:cxn modelId="{B3152184-DBC6-44C9-9F0B-B73CC45084CA}" srcId="{0CA44938-DF72-4D73-AF9E-292BF2957EED}" destId="{ECE4BA6F-848B-483A-B370-F170C755829D}" srcOrd="2" destOrd="0" parTransId="{5B1F0855-E7C8-43D9-A513-06823ECD1D20}" sibTransId="{DD8EBC83-E0F3-4769-8B64-CCB195F293DE}"/>
    <dgm:cxn modelId="{CF00E685-9603-4D1C-B450-F84A454DFCA3}" srcId="{0CA44938-DF72-4D73-AF9E-292BF2957EED}" destId="{D057263C-1515-4C59-B07A-3790ED4BA624}" srcOrd="5" destOrd="0" parTransId="{AB64D3E9-5017-4859-B808-B9D192E1C5F8}" sibTransId="{36709A6E-AA6D-4E57-8A61-BB3353B0B019}"/>
    <dgm:cxn modelId="{1030BDB2-F259-4B77-A785-B3730EBA72B5}" type="presOf" srcId="{F0D69286-C300-443C-8DB4-DCB0E84F3F20}" destId="{C59C33BA-4D82-4068-BBE5-209FC498E442}" srcOrd="0" destOrd="0" presId="urn:microsoft.com/office/officeart/2018/2/layout/IconVerticalSolidList"/>
    <dgm:cxn modelId="{74F742D6-7B9A-4A79-8C43-558FE11495C1}" srcId="{0CA44938-DF72-4D73-AF9E-292BF2957EED}" destId="{F4867A50-7506-4ABD-A5A4-7320D4BCF47F}" srcOrd="1" destOrd="0" parTransId="{8821ED88-9CB0-4752-BD09-DF3FCEDF177B}" sibTransId="{55AF6055-CF59-4C6C-AF8D-FB2119CC374A}"/>
    <dgm:cxn modelId="{751C95DC-3836-498A-808E-0D97F2835385}" type="presOf" srcId="{19129399-A348-4198-9942-51D7F2B4A023}" destId="{16938DB1-37A9-42AE-B234-C3AEF206107E}" srcOrd="0" destOrd="0" presId="urn:microsoft.com/office/officeart/2018/2/layout/IconVerticalSolidList"/>
    <dgm:cxn modelId="{F594BD27-9226-4D90-AE4C-F9739F5FC956}" type="presParOf" srcId="{D039A0F4-C9CC-4A84-9FFF-8293A91B4361}" destId="{4A5C9AF9-FA91-4034-A24C-D1E2C972D7A7}" srcOrd="0" destOrd="0" presId="urn:microsoft.com/office/officeart/2018/2/layout/IconVerticalSolidList"/>
    <dgm:cxn modelId="{E66E60BC-3ACD-4DEC-8FEB-5D81F6C91287}" type="presParOf" srcId="{4A5C9AF9-FA91-4034-A24C-D1E2C972D7A7}" destId="{F335A357-61D2-4682-8BFC-A5B6DEE91D47}" srcOrd="0" destOrd="0" presId="urn:microsoft.com/office/officeart/2018/2/layout/IconVerticalSolidList"/>
    <dgm:cxn modelId="{DF6569A8-E059-47B6-BEF2-A7AA10708C1E}" type="presParOf" srcId="{4A5C9AF9-FA91-4034-A24C-D1E2C972D7A7}" destId="{0E559F22-2904-4B99-8CD3-A2F47511D4BA}" srcOrd="1" destOrd="0" presId="urn:microsoft.com/office/officeart/2018/2/layout/IconVerticalSolidList"/>
    <dgm:cxn modelId="{57DEA228-F94E-452B-BD3C-85AFAC461697}" type="presParOf" srcId="{4A5C9AF9-FA91-4034-A24C-D1E2C972D7A7}" destId="{00AF4754-DD3F-4BEA-8FFB-9ED0E25C6739}" srcOrd="2" destOrd="0" presId="urn:microsoft.com/office/officeart/2018/2/layout/IconVerticalSolidList"/>
    <dgm:cxn modelId="{7CE178DD-3627-43CA-AAEB-5B306BE2DB85}" type="presParOf" srcId="{4A5C9AF9-FA91-4034-A24C-D1E2C972D7A7}" destId="{16938DB1-37A9-42AE-B234-C3AEF206107E}" srcOrd="3" destOrd="0" presId="urn:microsoft.com/office/officeart/2018/2/layout/IconVerticalSolidList"/>
    <dgm:cxn modelId="{D8626DF0-C4E1-4A6D-8923-1F2D5FEF9B00}" type="presParOf" srcId="{D039A0F4-C9CC-4A84-9FFF-8293A91B4361}" destId="{6724464F-C61C-4B06-AF61-5D207C083F8C}" srcOrd="1" destOrd="0" presId="urn:microsoft.com/office/officeart/2018/2/layout/IconVerticalSolidList"/>
    <dgm:cxn modelId="{6C4BFB60-1C7B-446C-BE96-E1B33AD44684}" type="presParOf" srcId="{D039A0F4-C9CC-4A84-9FFF-8293A91B4361}" destId="{70F102E9-6C23-4A05-8376-B511C421D1F0}" srcOrd="2" destOrd="0" presId="urn:microsoft.com/office/officeart/2018/2/layout/IconVerticalSolidList"/>
    <dgm:cxn modelId="{81F0F2CA-BDCD-4680-881B-5A2A418B0770}" type="presParOf" srcId="{70F102E9-6C23-4A05-8376-B511C421D1F0}" destId="{1125AC8D-25DD-4FF7-966F-477090C36816}" srcOrd="0" destOrd="0" presId="urn:microsoft.com/office/officeart/2018/2/layout/IconVerticalSolidList"/>
    <dgm:cxn modelId="{593DEF6E-8C07-4838-A634-3035DBBD0954}" type="presParOf" srcId="{70F102E9-6C23-4A05-8376-B511C421D1F0}" destId="{FEA87B58-5A50-4F8D-946D-D8BC3B2BD318}" srcOrd="1" destOrd="0" presId="urn:microsoft.com/office/officeart/2018/2/layout/IconVerticalSolidList"/>
    <dgm:cxn modelId="{91F901CA-B648-4643-A1AC-507953EA14E5}" type="presParOf" srcId="{70F102E9-6C23-4A05-8376-B511C421D1F0}" destId="{380EA0E5-4B87-4384-B1CD-9862AC1ED7E6}" srcOrd="2" destOrd="0" presId="urn:microsoft.com/office/officeart/2018/2/layout/IconVerticalSolidList"/>
    <dgm:cxn modelId="{971C82BD-1F00-4BF6-B46E-E33C9F7BB1DA}" type="presParOf" srcId="{70F102E9-6C23-4A05-8376-B511C421D1F0}" destId="{99DADC46-DD7A-447D-AE7C-32F4A642AA42}" srcOrd="3" destOrd="0" presId="urn:microsoft.com/office/officeart/2018/2/layout/IconVerticalSolidList"/>
    <dgm:cxn modelId="{D24333BB-26F2-4998-9F64-38FAD33D5B7E}" type="presParOf" srcId="{D039A0F4-C9CC-4A84-9FFF-8293A91B4361}" destId="{94DCD79D-4CD0-47C8-9996-A417BA416B1F}" srcOrd="3" destOrd="0" presId="urn:microsoft.com/office/officeart/2018/2/layout/IconVerticalSolidList"/>
    <dgm:cxn modelId="{21A070E5-C8D4-4F42-84D6-D0DB1FC04E9A}" type="presParOf" srcId="{D039A0F4-C9CC-4A84-9FFF-8293A91B4361}" destId="{1A05B98F-5F2E-4BC2-9E79-4797B732B037}" srcOrd="4" destOrd="0" presId="urn:microsoft.com/office/officeart/2018/2/layout/IconVerticalSolidList"/>
    <dgm:cxn modelId="{32F7B294-E85F-404E-8020-E8BE593515B3}" type="presParOf" srcId="{1A05B98F-5F2E-4BC2-9E79-4797B732B037}" destId="{4A468E6F-14B4-412E-BC30-406AD4DDA4B7}" srcOrd="0" destOrd="0" presId="urn:microsoft.com/office/officeart/2018/2/layout/IconVerticalSolidList"/>
    <dgm:cxn modelId="{A2E9A9AA-229D-4716-813D-798601E4D023}" type="presParOf" srcId="{1A05B98F-5F2E-4BC2-9E79-4797B732B037}" destId="{39D97BC1-2B42-4F66-A4A6-E4D3F45FC63C}" srcOrd="1" destOrd="0" presId="urn:microsoft.com/office/officeart/2018/2/layout/IconVerticalSolidList"/>
    <dgm:cxn modelId="{AF4FAD2E-BC7F-4E46-8642-8C2897B8B56A}" type="presParOf" srcId="{1A05B98F-5F2E-4BC2-9E79-4797B732B037}" destId="{3EBE067A-FB13-418C-8AB0-EDF102B9AA49}" srcOrd="2" destOrd="0" presId="urn:microsoft.com/office/officeart/2018/2/layout/IconVerticalSolidList"/>
    <dgm:cxn modelId="{7EDCF285-A847-4AE3-B883-821393A81DF7}" type="presParOf" srcId="{1A05B98F-5F2E-4BC2-9E79-4797B732B037}" destId="{D29CCBBD-1DBC-4826-A4D1-9404963BEB7C}" srcOrd="3" destOrd="0" presId="urn:microsoft.com/office/officeart/2018/2/layout/IconVerticalSolidList"/>
    <dgm:cxn modelId="{6A7D56E4-F490-4D4E-BD0F-5EEE8CFA7C2F}" type="presParOf" srcId="{D039A0F4-C9CC-4A84-9FFF-8293A91B4361}" destId="{11FF3267-AE97-4961-BBE8-688E9ECA576B}" srcOrd="5" destOrd="0" presId="urn:microsoft.com/office/officeart/2018/2/layout/IconVerticalSolidList"/>
    <dgm:cxn modelId="{7256653C-D201-4AC9-98CC-410F4889FA5C}" type="presParOf" srcId="{D039A0F4-C9CC-4A84-9FFF-8293A91B4361}" destId="{0C2675C0-F2BF-463E-ACA8-512B5BCE8902}" srcOrd="6" destOrd="0" presId="urn:microsoft.com/office/officeart/2018/2/layout/IconVerticalSolidList"/>
    <dgm:cxn modelId="{4161A2E7-BF2D-4C55-846B-4DF00C35D0D9}" type="presParOf" srcId="{0C2675C0-F2BF-463E-ACA8-512B5BCE8902}" destId="{DE7B9293-993F-4D92-BE65-FFD0BC366921}" srcOrd="0" destOrd="0" presId="urn:microsoft.com/office/officeart/2018/2/layout/IconVerticalSolidList"/>
    <dgm:cxn modelId="{29CA25E3-4C7E-4540-9245-395A5F8AB353}" type="presParOf" srcId="{0C2675C0-F2BF-463E-ACA8-512B5BCE8902}" destId="{239E825E-7CCE-47DB-9CBD-78F8CAEC59E8}" srcOrd="1" destOrd="0" presId="urn:microsoft.com/office/officeart/2018/2/layout/IconVerticalSolidList"/>
    <dgm:cxn modelId="{8D803C1D-0AB8-4F1E-9485-6D2CC5B86663}" type="presParOf" srcId="{0C2675C0-F2BF-463E-ACA8-512B5BCE8902}" destId="{9FD97BEF-5104-4A7B-9F1D-F321A87AA4A4}" srcOrd="2" destOrd="0" presId="urn:microsoft.com/office/officeart/2018/2/layout/IconVerticalSolidList"/>
    <dgm:cxn modelId="{B508A289-3164-49FE-9721-A89137F6816A}" type="presParOf" srcId="{0C2675C0-F2BF-463E-ACA8-512B5BCE8902}" destId="{C59C33BA-4D82-4068-BBE5-209FC498E442}" srcOrd="3" destOrd="0" presId="urn:microsoft.com/office/officeart/2018/2/layout/IconVerticalSolidList"/>
    <dgm:cxn modelId="{C964AB1D-E8F2-4632-9F7F-926DFC1720EA}" type="presParOf" srcId="{D039A0F4-C9CC-4A84-9FFF-8293A91B4361}" destId="{11F59318-9CC0-4EF6-A4A5-AA199E6A70B9}" srcOrd="7" destOrd="0" presId="urn:microsoft.com/office/officeart/2018/2/layout/IconVerticalSolidList"/>
    <dgm:cxn modelId="{26FE2833-E1C1-4C4E-8951-BF250A1478AD}" type="presParOf" srcId="{D039A0F4-C9CC-4A84-9FFF-8293A91B4361}" destId="{D6FCBB6B-0C43-47AD-859E-37996B0C8B7E}" srcOrd="8" destOrd="0" presId="urn:microsoft.com/office/officeart/2018/2/layout/IconVerticalSolidList"/>
    <dgm:cxn modelId="{1DCAB0E9-290C-4A60-9645-C2085946BCA6}" type="presParOf" srcId="{D6FCBB6B-0C43-47AD-859E-37996B0C8B7E}" destId="{C8DA75C1-33AA-4BD6-8EF2-E1298C2752DC}" srcOrd="0" destOrd="0" presId="urn:microsoft.com/office/officeart/2018/2/layout/IconVerticalSolidList"/>
    <dgm:cxn modelId="{9D8CED3A-FB34-4B64-801E-36410922EA34}" type="presParOf" srcId="{D6FCBB6B-0C43-47AD-859E-37996B0C8B7E}" destId="{BF8E0554-34CE-4C6B-9626-3A09C7226795}" srcOrd="1" destOrd="0" presId="urn:microsoft.com/office/officeart/2018/2/layout/IconVerticalSolidList"/>
    <dgm:cxn modelId="{B9C93FC3-4253-471E-89A1-9B23B90016EA}" type="presParOf" srcId="{D6FCBB6B-0C43-47AD-859E-37996B0C8B7E}" destId="{27147543-66EA-4AEA-AFB3-8C382CAD5566}" srcOrd="2" destOrd="0" presId="urn:microsoft.com/office/officeart/2018/2/layout/IconVerticalSolidList"/>
    <dgm:cxn modelId="{7A1799D9-BE80-4DF4-91DD-D8340B0E04FB}" type="presParOf" srcId="{D6FCBB6B-0C43-47AD-859E-37996B0C8B7E}" destId="{EB08F7D9-E1FF-4E58-A767-E10CB84F8A2B}" srcOrd="3" destOrd="0" presId="urn:microsoft.com/office/officeart/2018/2/layout/IconVerticalSolidList"/>
    <dgm:cxn modelId="{9014393A-785E-4905-8DFA-6C96A458AB32}" type="presParOf" srcId="{D039A0F4-C9CC-4A84-9FFF-8293A91B4361}" destId="{EB796241-93DA-4415-9291-7F8CCF4FE03D}" srcOrd="9" destOrd="0" presId="urn:microsoft.com/office/officeart/2018/2/layout/IconVerticalSolidList"/>
    <dgm:cxn modelId="{8A9F4F81-97FB-4D22-B373-D24B5346ED95}" type="presParOf" srcId="{D039A0F4-C9CC-4A84-9FFF-8293A91B4361}" destId="{9F70E987-8691-4914-A3FF-5565CD4A8E64}" srcOrd="10" destOrd="0" presId="urn:microsoft.com/office/officeart/2018/2/layout/IconVerticalSolidList"/>
    <dgm:cxn modelId="{300C4053-AC8E-40A7-9E37-202F5F63DA38}" type="presParOf" srcId="{9F70E987-8691-4914-A3FF-5565CD4A8E64}" destId="{DF3AF474-D47C-487F-A276-8C7F9ECBA7BE}" srcOrd="0" destOrd="0" presId="urn:microsoft.com/office/officeart/2018/2/layout/IconVerticalSolidList"/>
    <dgm:cxn modelId="{D082ED77-C4BA-498C-A140-79D1D90152A0}" type="presParOf" srcId="{9F70E987-8691-4914-A3FF-5565CD4A8E64}" destId="{73EDECD7-635A-4054-A6D6-1BBECCAD5DF1}" srcOrd="1" destOrd="0" presId="urn:microsoft.com/office/officeart/2018/2/layout/IconVerticalSolidList"/>
    <dgm:cxn modelId="{4E70D518-84DB-4FC8-BA6C-FFD8E66DD507}" type="presParOf" srcId="{9F70E987-8691-4914-A3FF-5565CD4A8E64}" destId="{A685DF26-B711-476C-AE13-E548A64DF553}" srcOrd="2" destOrd="0" presId="urn:microsoft.com/office/officeart/2018/2/layout/IconVerticalSolidList"/>
    <dgm:cxn modelId="{6075A275-F2A2-4DE9-8CB2-83BB82EFF4B7}" type="presParOf" srcId="{9F70E987-8691-4914-A3FF-5565CD4A8E64}" destId="{137D445D-394D-4204-9BBE-85879F5C490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68AF542-8957-47CD-A5B5-4331AA1CB4DA}" type="doc">
      <dgm:prSet loTypeId="urn:microsoft.com/office/officeart/2018/5/layout/CenteredIconLabelDescriptionList" loCatId="icon" qsTypeId="urn:microsoft.com/office/officeart/2005/8/quickstyle/simple1" qsCatId="simple" csTypeId="urn:microsoft.com/office/officeart/2005/8/colors/accent3_2" csCatId="accent3" phldr="1"/>
      <dgm:spPr/>
      <dgm:t>
        <a:bodyPr/>
        <a:lstStyle/>
        <a:p>
          <a:endParaRPr lang="en-US"/>
        </a:p>
      </dgm:t>
    </dgm:pt>
    <dgm:pt modelId="{3E471F55-8FB1-43A9-BAF8-EC1ABBEE49FE}">
      <dgm:prSet custT="1"/>
      <dgm:spPr/>
      <dgm:t>
        <a:bodyPr/>
        <a:lstStyle/>
        <a:p>
          <a:pPr>
            <a:lnSpc>
              <a:spcPct val="100000"/>
            </a:lnSpc>
            <a:defRPr b="1"/>
          </a:pPr>
          <a:r>
            <a:rPr lang="en-US" sz="2400"/>
            <a:t>Resources are gifts from God; there is an expectation that believers will manage their God given resources in a manner that glorifies him. </a:t>
          </a:r>
        </a:p>
      </dgm:t>
    </dgm:pt>
    <dgm:pt modelId="{C1548446-4DA5-4427-9E7C-7FDD04FFE947}" type="parTrans" cxnId="{0A9F2AF0-06FA-47C6-A054-404B27315224}">
      <dgm:prSet/>
      <dgm:spPr/>
      <dgm:t>
        <a:bodyPr/>
        <a:lstStyle/>
        <a:p>
          <a:endParaRPr lang="en-US"/>
        </a:p>
      </dgm:t>
    </dgm:pt>
    <dgm:pt modelId="{D9522177-040A-47A3-87C3-B2E97A5EC2D5}" type="sibTrans" cxnId="{0A9F2AF0-06FA-47C6-A054-404B27315224}">
      <dgm:prSet/>
      <dgm:spPr/>
      <dgm:t>
        <a:bodyPr/>
        <a:lstStyle/>
        <a:p>
          <a:endParaRPr lang="en-US"/>
        </a:p>
      </dgm:t>
    </dgm:pt>
    <dgm:pt modelId="{0DF65858-6891-46F0-8523-D5CB3089FC20}">
      <dgm:prSet/>
      <dgm:spPr/>
      <dgm:t>
        <a:bodyPr/>
        <a:lstStyle/>
        <a:p>
          <a:pPr>
            <a:lnSpc>
              <a:spcPct val="100000"/>
            </a:lnSpc>
            <a:defRPr b="1"/>
          </a:pPr>
          <a:r>
            <a:rPr lang="en-US"/>
            <a:t>Responsible use of resources</a:t>
          </a:r>
        </a:p>
      </dgm:t>
    </dgm:pt>
    <dgm:pt modelId="{F1E01E0D-B59E-4388-B4E1-C89113738558}" type="parTrans" cxnId="{8E4B7482-51C4-4A36-B830-5CE1F64EB723}">
      <dgm:prSet/>
      <dgm:spPr/>
      <dgm:t>
        <a:bodyPr/>
        <a:lstStyle/>
        <a:p>
          <a:endParaRPr lang="en-US"/>
        </a:p>
      </dgm:t>
    </dgm:pt>
    <dgm:pt modelId="{289A01FD-5DCF-48BC-9F57-6AF03159FD94}" type="sibTrans" cxnId="{8E4B7482-51C4-4A36-B830-5CE1F64EB723}">
      <dgm:prSet/>
      <dgm:spPr/>
      <dgm:t>
        <a:bodyPr/>
        <a:lstStyle/>
        <a:p>
          <a:endParaRPr lang="en-US"/>
        </a:p>
      </dgm:t>
    </dgm:pt>
    <dgm:pt modelId="{BCD49431-E095-4CD5-9B54-4C61DA9B9120}">
      <dgm:prSet custT="1"/>
      <dgm:spPr/>
      <dgm:t>
        <a:bodyPr/>
        <a:lstStyle/>
        <a:p>
          <a:pPr>
            <a:lnSpc>
              <a:spcPct val="100000"/>
            </a:lnSpc>
          </a:pPr>
          <a:endParaRPr lang="en-US" sz="2400"/>
        </a:p>
        <a:p>
          <a:pPr>
            <a:lnSpc>
              <a:spcPct val="100000"/>
            </a:lnSpc>
          </a:pPr>
          <a:r>
            <a:rPr lang="en-US" sz="2400"/>
            <a:t>Food</a:t>
          </a:r>
        </a:p>
      </dgm:t>
    </dgm:pt>
    <dgm:pt modelId="{C4006689-9F83-489E-8FD5-421C9F057B38}" type="parTrans" cxnId="{6D965C99-2BC1-4B19-8A79-DD04868416AB}">
      <dgm:prSet/>
      <dgm:spPr/>
      <dgm:t>
        <a:bodyPr/>
        <a:lstStyle/>
        <a:p>
          <a:endParaRPr lang="en-US"/>
        </a:p>
      </dgm:t>
    </dgm:pt>
    <dgm:pt modelId="{B467B8DC-E8E8-41E2-8FD1-448AD25E6979}" type="sibTrans" cxnId="{6D965C99-2BC1-4B19-8A79-DD04868416AB}">
      <dgm:prSet/>
      <dgm:spPr/>
      <dgm:t>
        <a:bodyPr/>
        <a:lstStyle/>
        <a:p>
          <a:endParaRPr lang="en-US"/>
        </a:p>
      </dgm:t>
    </dgm:pt>
    <dgm:pt modelId="{EFA85C57-F1C9-43DA-8287-4A099095BF93}">
      <dgm:prSet custT="1"/>
      <dgm:spPr/>
      <dgm:t>
        <a:bodyPr/>
        <a:lstStyle/>
        <a:p>
          <a:pPr>
            <a:lnSpc>
              <a:spcPct val="100000"/>
            </a:lnSpc>
          </a:pPr>
          <a:r>
            <a:rPr lang="en-US" sz="2400"/>
            <a:t>Donations</a:t>
          </a:r>
        </a:p>
      </dgm:t>
    </dgm:pt>
    <dgm:pt modelId="{60EE8A7E-AAD4-437C-805E-959F9C9BA4B3}" type="parTrans" cxnId="{A8017E2B-B1CC-4B3A-A46D-B3B8F35CC5CF}">
      <dgm:prSet/>
      <dgm:spPr/>
      <dgm:t>
        <a:bodyPr/>
        <a:lstStyle/>
        <a:p>
          <a:endParaRPr lang="en-US"/>
        </a:p>
      </dgm:t>
    </dgm:pt>
    <dgm:pt modelId="{EBBFC40E-A847-4AD8-93C2-61F76836445D}" type="sibTrans" cxnId="{A8017E2B-B1CC-4B3A-A46D-B3B8F35CC5CF}">
      <dgm:prSet/>
      <dgm:spPr/>
      <dgm:t>
        <a:bodyPr/>
        <a:lstStyle/>
        <a:p>
          <a:endParaRPr lang="en-US"/>
        </a:p>
      </dgm:t>
    </dgm:pt>
    <dgm:pt modelId="{B1FA0EA7-504B-4FCC-8B53-BB8017D2DE2B}">
      <dgm:prSet custT="1"/>
      <dgm:spPr/>
      <dgm:t>
        <a:bodyPr/>
        <a:lstStyle/>
        <a:p>
          <a:pPr>
            <a:lnSpc>
              <a:spcPct val="100000"/>
            </a:lnSpc>
          </a:pPr>
          <a:r>
            <a:rPr lang="en-US" sz="2400"/>
            <a:t>Information/Data</a:t>
          </a:r>
        </a:p>
      </dgm:t>
    </dgm:pt>
    <dgm:pt modelId="{433C8F6B-2B42-42B5-A119-B0D1B89FB837}" type="parTrans" cxnId="{86FEC5B4-563D-4E43-AB40-CFB6CEC73063}">
      <dgm:prSet/>
      <dgm:spPr/>
      <dgm:t>
        <a:bodyPr/>
        <a:lstStyle/>
        <a:p>
          <a:endParaRPr lang="en-US"/>
        </a:p>
      </dgm:t>
    </dgm:pt>
    <dgm:pt modelId="{14B20C61-DA14-4B47-9F17-0772D8C1917D}" type="sibTrans" cxnId="{86FEC5B4-563D-4E43-AB40-CFB6CEC73063}">
      <dgm:prSet/>
      <dgm:spPr/>
      <dgm:t>
        <a:bodyPr/>
        <a:lstStyle/>
        <a:p>
          <a:endParaRPr lang="en-US"/>
        </a:p>
      </dgm:t>
    </dgm:pt>
    <dgm:pt modelId="{AA179E35-55E1-4A72-AD74-F963E8397125}">
      <dgm:prSet custT="1"/>
      <dgm:spPr/>
      <dgm:t>
        <a:bodyPr/>
        <a:lstStyle/>
        <a:p>
          <a:pPr>
            <a:lnSpc>
              <a:spcPct val="100000"/>
            </a:lnSpc>
          </a:pPr>
          <a:r>
            <a:rPr lang="en-US" sz="2400"/>
            <a:t>Supplies</a:t>
          </a:r>
        </a:p>
      </dgm:t>
    </dgm:pt>
    <dgm:pt modelId="{2521DDF3-E7F7-4879-9B39-1A19FEAF7335}" type="parTrans" cxnId="{336349E2-07CE-4308-81AA-A848D6834531}">
      <dgm:prSet/>
      <dgm:spPr/>
      <dgm:t>
        <a:bodyPr/>
        <a:lstStyle/>
        <a:p>
          <a:endParaRPr lang="en-US"/>
        </a:p>
      </dgm:t>
    </dgm:pt>
    <dgm:pt modelId="{55960BA9-3686-4098-B777-A207AAB88F39}" type="sibTrans" cxnId="{336349E2-07CE-4308-81AA-A848D6834531}">
      <dgm:prSet/>
      <dgm:spPr/>
      <dgm:t>
        <a:bodyPr/>
        <a:lstStyle/>
        <a:p>
          <a:endParaRPr lang="en-US"/>
        </a:p>
      </dgm:t>
    </dgm:pt>
    <dgm:pt modelId="{BF6C83F2-E521-425C-BFC3-2E355A599FDC}">
      <dgm:prSet custT="1"/>
      <dgm:spPr/>
      <dgm:t>
        <a:bodyPr/>
        <a:lstStyle/>
        <a:p>
          <a:pPr>
            <a:lnSpc>
              <a:spcPct val="100000"/>
            </a:lnSpc>
          </a:pPr>
          <a:r>
            <a:rPr lang="en-US" sz="2400"/>
            <a:t>Time</a:t>
          </a:r>
        </a:p>
      </dgm:t>
    </dgm:pt>
    <dgm:pt modelId="{3B87EA63-4CC1-4EC4-8237-29F3DE95AD75}" type="parTrans" cxnId="{43638F81-94CF-4976-A948-09BBAC7015E5}">
      <dgm:prSet/>
      <dgm:spPr/>
      <dgm:t>
        <a:bodyPr/>
        <a:lstStyle/>
        <a:p>
          <a:endParaRPr lang="en-US"/>
        </a:p>
      </dgm:t>
    </dgm:pt>
    <dgm:pt modelId="{A6A588B5-566C-4A06-B62E-EB8A1FA49311}" type="sibTrans" cxnId="{43638F81-94CF-4976-A948-09BBAC7015E5}">
      <dgm:prSet/>
      <dgm:spPr/>
      <dgm:t>
        <a:bodyPr/>
        <a:lstStyle/>
        <a:p>
          <a:endParaRPr lang="en-US"/>
        </a:p>
      </dgm:t>
    </dgm:pt>
    <dgm:pt modelId="{0037E5BF-869C-4E49-AA64-2DDA99EA1BF7}" type="pres">
      <dgm:prSet presAssocID="{468AF542-8957-47CD-A5B5-4331AA1CB4DA}" presName="root" presStyleCnt="0">
        <dgm:presLayoutVars>
          <dgm:dir/>
          <dgm:resizeHandles val="exact"/>
        </dgm:presLayoutVars>
      </dgm:prSet>
      <dgm:spPr/>
    </dgm:pt>
    <dgm:pt modelId="{513669F0-4F86-465C-98CB-03760BF5801C}" type="pres">
      <dgm:prSet presAssocID="{0DF65858-6891-46F0-8523-D5CB3089FC20}" presName="compNode" presStyleCnt="0"/>
      <dgm:spPr/>
    </dgm:pt>
    <dgm:pt modelId="{F687B96C-2A42-4256-9F83-A0B04BE5A0C3}" type="pres">
      <dgm:prSet presAssocID="{0DF65858-6891-46F0-8523-D5CB3089FC20}"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Fork and knife"/>
        </a:ext>
      </dgm:extLst>
    </dgm:pt>
    <dgm:pt modelId="{47410C28-5CAE-4286-8966-810852922D67}" type="pres">
      <dgm:prSet presAssocID="{0DF65858-6891-46F0-8523-D5CB3089FC20}" presName="iconSpace" presStyleCnt="0"/>
      <dgm:spPr/>
    </dgm:pt>
    <dgm:pt modelId="{3271C840-BEA0-4F7B-ABFE-05BD0BE172C2}" type="pres">
      <dgm:prSet presAssocID="{0DF65858-6891-46F0-8523-D5CB3089FC20}" presName="parTx" presStyleLbl="revTx" presStyleIdx="0" presStyleCnt="4" custLinFactNeighborX="-825" custLinFactNeighborY="-7794">
        <dgm:presLayoutVars>
          <dgm:chMax val="0"/>
          <dgm:chPref val="0"/>
        </dgm:presLayoutVars>
      </dgm:prSet>
      <dgm:spPr/>
    </dgm:pt>
    <dgm:pt modelId="{C3DC2B03-D173-44C3-84B9-F57B7837790D}" type="pres">
      <dgm:prSet presAssocID="{0DF65858-6891-46F0-8523-D5CB3089FC20}" presName="txSpace" presStyleCnt="0"/>
      <dgm:spPr/>
    </dgm:pt>
    <dgm:pt modelId="{30C56BBF-947A-43C6-8C11-38D19C81374F}" type="pres">
      <dgm:prSet presAssocID="{0DF65858-6891-46F0-8523-D5CB3089FC20}" presName="desTx" presStyleLbl="revTx" presStyleIdx="1" presStyleCnt="4" custLinFactNeighborX="-2592" custLinFactNeighborY="-67986">
        <dgm:presLayoutVars/>
      </dgm:prSet>
      <dgm:spPr/>
    </dgm:pt>
    <dgm:pt modelId="{45E58910-A616-4503-8D6F-49C8261A6EC9}" type="pres">
      <dgm:prSet presAssocID="{289A01FD-5DCF-48BC-9F57-6AF03159FD94}" presName="sibTrans" presStyleCnt="0"/>
      <dgm:spPr/>
    </dgm:pt>
    <dgm:pt modelId="{BA963902-4AEF-4D45-BC09-DE7CC36CBB68}" type="pres">
      <dgm:prSet presAssocID="{3E471F55-8FB1-43A9-BAF8-EC1ABBEE49FE}" presName="compNode" presStyleCnt="0"/>
      <dgm:spPr/>
    </dgm:pt>
    <dgm:pt modelId="{2C8CD680-5E5A-4B07-A693-932795587D20}" type="pres">
      <dgm:prSet presAssocID="{3E471F55-8FB1-43A9-BAF8-EC1ABBEE49FE}"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w"/>
        </a:ext>
      </dgm:extLst>
    </dgm:pt>
    <dgm:pt modelId="{CC0095D5-D1A2-427F-85E9-F18A0C02BD81}" type="pres">
      <dgm:prSet presAssocID="{3E471F55-8FB1-43A9-BAF8-EC1ABBEE49FE}" presName="iconSpace" presStyleCnt="0"/>
      <dgm:spPr/>
    </dgm:pt>
    <dgm:pt modelId="{E39C8A03-F381-4922-8FDC-95885B09DB17}" type="pres">
      <dgm:prSet presAssocID="{3E471F55-8FB1-43A9-BAF8-EC1ABBEE49FE}" presName="parTx" presStyleLbl="revTx" presStyleIdx="2" presStyleCnt="4">
        <dgm:presLayoutVars>
          <dgm:chMax val="0"/>
          <dgm:chPref val="0"/>
        </dgm:presLayoutVars>
      </dgm:prSet>
      <dgm:spPr/>
    </dgm:pt>
    <dgm:pt modelId="{7B5EA13B-9F00-486A-97B0-0B25AAEA005D}" type="pres">
      <dgm:prSet presAssocID="{3E471F55-8FB1-43A9-BAF8-EC1ABBEE49FE}" presName="txSpace" presStyleCnt="0"/>
      <dgm:spPr/>
    </dgm:pt>
    <dgm:pt modelId="{D18261A8-D141-4096-AB12-745F9543DA2A}" type="pres">
      <dgm:prSet presAssocID="{3E471F55-8FB1-43A9-BAF8-EC1ABBEE49FE}" presName="desTx" presStyleLbl="revTx" presStyleIdx="3" presStyleCnt="4">
        <dgm:presLayoutVars/>
      </dgm:prSet>
      <dgm:spPr/>
    </dgm:pt>
  </dgm:ptLst>
  <dgm:cxnLst>
    <dgm:cxn modelId="{AAAC6D0F-5B56-47F4-BB53-092497E79927}" type="presOf" srcId="{468AF542-8957-47CD-A5B5-4331AA1CB4DA}" destId="{0037E5BF-869C-4E49-AA64-2DDA99EA1BF7}" srcOrd="0" destOrd="0" presId="urn:microsoft.com/office/officeart/2018/5/layout/CenteredIconLabelDescriptionList"/>
    <dgm:cxn modelId="{7DF99C16-52CA-4F66-88A2-5CA1B0B7C97D}" type="presOf" srcId="{0DF65858-6891-46F0-8523-D5CB3089FC20}" destId="{3271C840-BEA0-4F7B-ABFE-05BD0BE172C2}" srcOrd="0" destOrd="0" presId="urn:microsoft.com/office/officeart/2018/5/layout/CenteredIconLabelDescriptionList"/>
    <dgm:cxn modelId="{786BC518-57DE-4D68-9241-D109E616879A}" type="presOf" srcId="{BCD49431-E095-4CD5-9B54-4C61DA9B9120}" destId="{30C56BBF-947A-43C6-8C11-38D19C81374F}" srcOrd="0" destOrd="0" presId="urn:microsoft.com/office/officeart/2018/5/layout/CenteredIconLabelDescriptionList"/>
    <dgm:cxn modelId="{A8017E2B-B1CC-4B3A-A46D-B3B8F35CC5CF}" srcId="{0DF65858-6891-46F0-8523-D5CB3089FC20}" destId="{EFA85C57-F1C9-43DA-8287-4A099095BF93}" srcOrd="3" destOrd="0" parTransId="{60EE8A7E-AAD4-437C-805E-959F9C9BA4B3}" sibTransId="{EBBFC40E-A847-4AD8-93C2-61F76836445D}"/>
    <dgm:cxn modelId="{8E6D212E-59EF-413F-BA32-DEC9D4AADA7E}" type="presOf" srcId="{B1FA0EA7-504B-4FCC-8B53-BB8017D2DE2B}" destId="{30C56BBF-947A-43C6-8C11-38D19C81374F}" srcOrd="0" destOrd="4" presId="urn:microsoft.com/office/officeart/2018/5/layout/CenteredIconLabelDescriptionList"/>
    <dgm:cxn modelId="{5414144E-9386-406A-8F8A-264A00CC4861}" type="presOf" srcId="{BF6C83F2-E521-425C-BFC3-2E355A599FDC}" destId="{30C56BBF-947A-43C6-8C11-38D19C81374F}" srcOrd="0" destOrd="2" presId="urn:microsoft.com/office/officeart/2018/5/layout/CenteredIconLabelDescriptionList"/>
    <dgm:cxn modelId="{43638F81-94CF-4976-A948-09BBAC7015E5}" srcId="{0DF65858-6891-46F0-8523-D5CB3089FC20}" destId="{BF6C83F2-E521-425C-BFC3-2E355A599FDC}" srcOrd="2" destOrd="0" parTransId="{3B87EA63-4CC1-4EC4-8237-29F3DE95AD75}" sibTransId="{A6A588B5-566C-4A06-B62E-EB8A1FA49311}"/>
    <dgm:cxn modelId="{8E4B7482-51C4-4A36-B830-5CE1F64EB723}" srcId="{468AF542-8957-47CD-A5B5-4331AA1CB4DA}" destId="{0DF65858-6891-46F0-8523-D5CB3089FC20}" srcOrd="0" destOrd="0" parTransId="{F1E01E0D-B59E-4388-B4E1-C89113738558}" sibTransId="{289A01FD-5DCF-48BC-9F57-6AF03159FD94}"/>
    <dgm:cxn modelId="{6D965C99-2BC1-4B19-8A79-DD04868416AB}" srcId="{0DF65858-6891-46F0-8523-D5CB3089FC20}" destId="{BCD49431-E095-4CD5-9B54-4C61DA9B9120}" srcOrd="0" destOrd="0" parTransId="{C4006689-9F83-489E-8FD5-421C9F057B38}" sibTransId="{B467B8DC-E8E8-41E2-8FD1-448AD25E6979}"/>
    <dgm:cxn modelId="{86FEC5B4-563D-4E43-AB40-CFB6CEC73063}" srcId="{0DF65858-6891-46F0-8523-D5CB3089FC20}" destId="{B1FA0EA7-504B-4FCC-8B53-BB8017D2DE2B}" srcOrd="4" destOrd="0" parTransId="{433C8F6B-2B42-42B5-A119-B0D1B89FB837}" sibTransId="{14B20C61-DA14-4B47-9F17-0772D8C1917D}"/>
    <dgm:cxn modelId="{F044ADC0-41E2-437A-8715-6D3D275E9752}" type="presOf" srcId="{EFA85C57-F1C9-43DA-8287-4A099095BF93}" destId="{30C56BBF-947A-43C6-8C11-38D19C81374F}" srcOrd="0" destOrd="3" presId="urn:microsoft.com/office/officeart/2018/5/layout/CenteredIconLabelDescriptionList"/>
    <dgm:cxn modelId="{53D7C3D6-1E2D-4614-896C-C24DCE0BC704}" type="presOf" srcId="{AA179E35-55E1-4A72-AD74-F963E8397125}" destId="{30C56BBF-947A-43C6-8C11-38D19C81374F}" srcOrd="0" destOrd="1" presId="urn:microsoft.com/office/officeart/2018/5/layout/CenteredIconLabelDescriptionList"/>
    <dgm:cxn modelId="{D9A6BCDD-4283-4C2B-9D00-6CD8F8EE61EA}" type="presOf" srcId="{3E471F55-8FB1-43A9-BAF8-EC1ABBEE49FE}" destId="{E39C8A03-F381-4922-8FDC-95885B09DB17}" srcOrd="0" destOrd="0" presId="urn:microsoft.com/office/officeart/2018/5/layout/CenteredIconLabelDescriptionList"/>
    <dgm:cxn modelId="{336349E2-07CE-4308-81AA-A848D6834531}" srcId="{0DF65858-6891-46F0-8523-D5CB3089FC20}" destId="{AA179E35-55E1-4A72-AD74-F963E8397125}" srcOrd="1" destOrd="0" parTransId="{2521DDF3-E7F7-4879-9B39-1A19FEAF7335}" sibTransId="{55960BA9-3686-4098-B777-A207AAB88F39}"/>
    <dgm:cxn modelId="{0A9F2AF0-06FA-47C6-A054-404B27315224}" srcId="{468AF542-8957-47CD-A5B5-4331AA1CB4DA}" destId="{3E471F55-8FB1-43A9-BAF8-EC1ABBEE49FE}" srcOrd="1" destOrd="0" parTransId="{C1548446-4DA5-4427-9E7C-7FDD04FFE947}" sibTransId="{D9522177-040A-47A3-87C3-B2E97A5EC2D5}"/>
    <dgm:cxn modelId="{0F84E478-835C-4D66-BD2B-0EE0DBD2AF04}" type="presParOf" srcId="{0037E5BF-869C-4E49-AA64-2DDA99EA1BF7}" destId="{513669F0-4F86-465C-98CB-03760BF5801C}" srcOrd="0" destOrd="0" presId="urn:microsoft.com/office/officeart/2018/5/layout/CenteredIconLabelDescriptionList"/>
    <dgm:cxn modelId="{3412F4D6-81AC-4BE7-8B21-678AA8886527}" type="presParOf" srcId="{513669F0-4F86-465C-98CB-03760BF5801C}" destId="{F687B96C-2A42-4256-9F83-A0B04BE5A0C3}" srcOrd="0" destOrd="0" presId="urn:microsoft.com/office/officeart/2018/5/layout/CenteredIconLabelDescriptionList"/>
    <dgm:cxn modelId="{D7F2FFBC-40B1-4BE4-9C03-E3EAA49E5FCC}" type="presParOf" srcId="{513669F0-4F86-465C-98CB-03760BF5801C}" destId="{47410C28-5CAE-4286-8966-810852922D67}" srcOrd="1" destOrd="0" presId="urn:microsoft.com/office/officeart/2018/5/layout/CenteredIconLabelDescriptionList"/>
    <dgm:cxn modelId="{79679926-B7D7-4530-B468-CB955E5B667C}" type="presParOf" srcId="{513669F0-4F86-465C-98CB-03760BF5801C}" destId="{3271C840-BEA0-4F7B-ABFE-05BD0BE172C2}" srcOrd="2" destOrd="0" presId="urn:microsoft.com/office/officeart/2018/5/layout/CenteredIconLabelDescriptionList"/>
    <dgm:cxn modelId="{20672861-EAAB-48EC-8638-9DAE34184DE4}" type="presParOf" srcId="{513669F0-4F86-465C-98CB-03760BF5801C}" destId="{C3DC2B03-D173-44C3-84B9-F57B7837790D}" srcOrd="3" destOrd="0" presId="urn:microsoft.com/office/officeart/2018/5/layout/CenteredIconLabelDescriptionList"/>
    <dgm:cxn modelId="{AC95CFC5-21D6-4543-8AE0-1382129B97A1}" type="presParOf" srcId="{513669F0-4F86-465C-98CB-03760BF5801C}" destId="{30C56BBF-947A-43C6-8C11-38D19C81374F}" srcOrd="4" destOrd="0" presId="urn:microsoft.com/office/officeart/2018/5/layout/CenteredIconLabelDescriptionList"/>
    <dgm:cxn modelId="{D4E364F4-412A-4528-968E-A80DA8488276}" type="presParOf" srcId="{0037E5BF-869C-4E49-AA64-2DDA99EA1BF7}" destId="{45E58910-A616-4503-8D6F-49C8261A6EC9}" srcOrd="1" destOrd="0" presId="urn:microsoft.com/office/officeart/2018/5/layout/CenteredIconLabelDescriptionList"/>
    <dgm:cxn modelId="{2C0C17B7-697A-44A2-8FB0-A216185EF970}" type="presParOf" srcId="{0037E5BF-869C-4E49-AA64-2DDA99EA1BF7}" destId="{BA963902-4AEF-4D45-BC09-DE7CC36CBB68}" srcOrd="2" destOrd="0" presId="urn:microsoft.com/office/officeart/2018/5/layout/CenteredIconLabelDescriptionList"/>
    <dgm:cxn modelId="{7DF091CF-B5CD-4F99-B567-75DC31014C5B}" type="presParOf" srcId="{BA963902-4AEF-4D45-BC09-DE7CC36CBB68}" destId="{2C8CD680-5E5A-4B07-A693-932795587D20}" srcOrd="0" destOrd="0" presId="urn:microsoft.com/office/officeart/2018/5/layout/CenteredIconLabelDescriptionList"/>
    <dgm:cxn modelId="{73235EC9-85DA-4FCE-9BED-EF945405E3A1}" type="presParOf" srcId="{BA963902-4AEF-4D45-BC09-DE7CC36CBB68}" destId="{CC0095D5-D1A2-427F-85E9-F18A0C02BD81}" srcOrd="1" destOrd="0" presId="urn:microsoft.com/office/officeart/2018/5/layout/CenteredIconLabelDescriptionList"/>
    <dgm:cxn modelId="{FD0D567D-CF06-4737-8C07-8ABD80146129}" type="presParOf" srcId="{BA963902-4AEF-4D45-BC09-DE7CC36CBB68}" destId="{E39C8A03-F381-4922-8FDC-95885B09DB17}" srcOrd="2" destOrd="0" presId="urn:microsoft.com/office/officeart/2018/5/layout/CenteredIconLabelDescriptionList"/>
    <dgm:cxn modelId="{76D40F67-5105-4CAE-A6E6-AF166DD7CF67}" type="presParOf" srcId="{BA963902-4AEF-4D45-BC09-DE7CC36CBB68}" destId="{7B5EA13B-9F00-486A-97B0-0B25AAEA005D}" srcOrd="3" destOrd="0" presId="urn:microsoft.com/office/officeart/2018/5/layout/CenteredIconLabelDescriptionList"/>
    <dgm:cxn modelId="{B6F68426-573C-4B77-9319-7EB506CD8BFA}" type="presParOf" srcId="{BA963902-4AEF-4D45-BC09-DE7CC36CBB68}" destId="{D18261A8-D141-4096-AB12-745F9543DA2A}"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A9441E0-1B1D-43DF-B54F-EE9B7B2D4173}" type="doc">
      <dgm:prSet loTypeId="urn:microsoft.com/office/officeart/2016/7/layout/VerticalDownArrowProcess" loCatId="process" qsTypeId="urn:microsoft.com/office/officeart/2005/8/quickstyle/simple5" qsCatId="simple" csTypeId="urn:microsoft.com/office/officeart/2005/8/colors/accent3_2" csCatId="accent3" phldr="1"/>
      <dgm:spPr/>
      <dgm:t>
        <a:bodyPr/>
        <a:lstStyle/>
        <a:p>
          <a:endParaRPr lang="en-US"/>
        </a:p>
      </dgm:t>
    </dgm:pt>
    <dgm:pt modelId="{5EC0FF28-A044-4C1C-A817-8D2FAE6DD4D6}">
      <dgm:prSet/>
      <dgm:spPr/>
      <dgm:t>
        <a:bodyPr/>
        <a:lstStyle/>
        <a:p>
          <a:r>
            <a:rPr lang="en-US"/>
            <a:t>Spiritual Nature of Ministry</a:t>
          </a:r>
        </a:p>
      </dgm:t>
    </dgm:pt>
    <dgm:pt modelId="{4D252AE8-8690-4873-8C4E-9A8F57A6DD37}" type="parTrans" cxnId="{6221B5DA-8D77-41CF-94AE-24A57F332B05}">
      <dgm:prSet/>
      <dgm:spPr/>
      <dgm:t>
        <a:bodyPr/>
        <a:lstStyle/>
        <a:p>
          <a:endParaRPr lang="en-US"/>
        </a:p>
      </dgm:t>
    </dgm:pt>
    <dgm:pt modelId="{DB7B8AD9-3D86-4A17-9BC2-4EBEF8FD9751}" type="sibTrans" cxnId="{6221B5DA-8D77-41CF-94AE-24A57F332B05}">
      <dgm:prSet/>
      <dgm:spPr/>
      <dgm:t>
        <a:bodyPr/>
        <a:lstStyle/>
        <a:p>
          <a:endParaRPr lang="en-US"/>
        </a:p>
      </dgm:t>
    </dgm:pt>
    <dgm:pt modelId="{3B95341D-0D90-45F5-86C2-B68B647EB7B8}">
      <dgm:prSet/>
      <dgm:spPr/>
      <dgm:t>
        <a:bodyPr/>
        <a:lstStyle/>
        <a:p>
          <a:r>
            <a:rPr lang="en-US"/>
            <a:t>One Body, Keep it Healthy</a:t>
          </a:r>
        </a:p>
      </dgm:t>
    </dgm:pt>
    <dgm:pt modelId="{AE1C2EE4-1228-4669-A2D8-65B95C08526D}" type="parTrans" cxnId="{66A63E8B-B8A1-46F4-AFE8-FEE8CB683E9F}">
      <dgm:prSet/>
      <dgm:spPr/>
      <dgm:t>
        <a:bodyPr/>
        <a:lstStyle/>
        <a:p>
          <a:endParaRPr lang="en-US"/>
        </a:p>
      </dgm:t>
    </dgm:pt>
    <dgm:pt modelId="{3583B7EA-67FB-4655-A71D-4E8B20AB5CD9}" type="sibTrans" cxnId="{66A63E8B-B8A1-46F4-AFE8-FEE8CB683E9F}">
      <dgm:prSet/>
      <dgm:spPr/>
      <dgm:t>
        <a:bodyPr/>
        <a:lstStyle/>
        <a:p>
          <a:endParaRPr lang="en-US"/>
        </a:p>
      </dgm:t>
    </dgm:pt>
    <dgm:pt modelId="{501AEDD2-2EC9-4AA5-8C51-85A1398B34AA}">
      <dgm:prSet/>
      <dgm:spPr/>
      <dgm:t>
        <a:bodyPr/>
        <a:lstStyle/>
        <a:p>
          <a:r>
            <a:rPr lang="en-US"/>
            <a:t>Accurate and Timely Reporting</a:t>
          </a:r>
        </a:p>
      </dgm:t>
    </dgm:pt>
    <dgm:pt modelId="{79C110E1-5D6E-433F-BFD1-6EB5EF477FB9}" type="parTrans" cxnId="{23B2FA41-396C-4B0A-868C-BE1BC3BADC5F}">
      <dgm:prSet/>
      <dgm:spPr/>
      <dgm:t>
        <a:bodyPr/>
        <a:lstStyle/>
        <a:p>
          <a:endParaRPr lang="en-US"/>
        </a:p>
      </dgm:t>
    </dgm:pt>
    <dgm:pt modelId="{AB9D30A8-1363-4E38-A301-E99FF2638ECF}" type="sibTrans" cxnId="{23B2FA41-396C-4B0A-868C-BE1BC3BADC5F}">
      <dgm:prSet/>
      <dgm:spPr/>
      <dgm:t>
        <a:bodyPr/>
        <a:lstStyle/>
        <a:p>
          <a:endParaRPr lang="en-US"/>
        </a:p>
      </dgm:t>
    </dgm:pt>
    <dgm:pt modelId="{B3E291CB-E1A3-4122-BB30-8CC4EDFA4540}">
      <dgm:prSet/>
      <dgm:spPr/>
      <dgm:t>
        <a:bodyPr/>
        <a:lstStyle/>
        <a:p>
          <a:r>
            <a:rPr lang="en-US"/>
            <a:t>Adherence to the “Kairos Standard”</a:t>
          </a:r>
        </a:p>
      </dgm:t>
    </dgm:pt>
    <dgm:pt modelId="{EC1A7439-85E2-4C6E-8A79-54D6F3E723FA}" type="parTrans" cxnId="{9388A407-1A72-4689-B881-F946EFA4B4A3}">
      <dgm:prSet/>
      <dgm:spPr/>
      <dgm:t>
        <a:bodyPr/>
        <a:lstStyle/>
        <a:p>
          <a:endParaRPr lang="en-US"/>
        </a:p>
      </dgm:t>
    </dgm:pt>
    <dgm:pt modelId="{C80CEF8B-18E6-48F2-8E1A-DAADED1B7CCF}" type="sibTrans" cxnId="{9388A407-1A72-4689-B881-F946EFA4B4A3}">
      <dgm:prSet/>
      <dgm:spPr/>
      <dgm:t>
        <a:bodyPr/>
        <a:lstStyle/>
        <a:p>
          <a:endParaRPr lang="en-US"/>
        </a:p>
      </dgm:t>
    </dgm:pt>
    <dgm:pt modelId="{57A52F0E-1B1C-4CA9-B447-00E5F1D8222A}">
      <dgm:prSet/>
      <dgm:spPr/>
      <dgm:t>
        <a:bodyPr/>
        <a:lstStyle/>
        <a:p>
          <a:r>
            <a:rPr lang="en-US"/>
            <a:t>Knowledge of Financial Policies and Procedures, mykairos.org.</a:t>
          </a:r>
        </a:p>
      </dgm:t>
    </dgm:pt>
    <dgm:pt modelId="{21548A7F-FD13-45EE-A650-0749E64D3548}" type="parTrans" cxnId="{0F2D49B7-3A55-4093-A43F-CC54AFFBE849}">
      <dgm:prSet/>
      <dgm:spPr/>
      <dgm:t>
        <a:bodyPr/>
        <a:lstStyle/>
        <a:p>
          <a:endParaRPr lang="en-US"/>
        </a:p>
      </dgm:t>
    </dgm:pt>
    <dgm:pt modelId="{3273078D-6020-4ECD-8695-B04E6E180D07}" type="sibTrans" cxnId="{0F2D49B7-3A55-4093-A43F-CC54AFFBE849}">
      <dgm:prSet/>
      <dgm:spPr/>
      <dgm:t>
        <a:bodyPr/>
        <a:lstStyle/>
        <a:p>
          <a:endParaRPr lang="en-US"/>
        </a:p>
      </dgm:t>
    </dgm:pt>
    <dgm:pt modelId="{9754D973-470E-4898-9263-1DC4B02427E4}">
      <dgm:prSet/>
      <dgm:spPr/>
      <dgm:t>
        <a:bodyPr/>
        <a:lstStyle/>
        <a:p>
          <a:r>
            <a:rPr lang="en-US" dirty="0"/>
            <a:t>Acceptance of Financial Policies and Procedures, 501.C3, Internal Revenue Service, </a:t>
          </a:r>
          <a:r>
            <a:rPr lang="en-US"/>
            <a:t>Internal Audit, etc</a:t>
          </a:r>
          <a:r>
            <a:rPr lang="en-US" dirty="0"/>
            <a:t>.</a:t>
          </a:r>
        </a:p>
      </dgm:t>
    </dgm:pt>
    <dgm:pt modelId="{0BEDA601-5413-4A27-B81D-9335BFF8FD13}" type="parTrans" cxnId="{7D46EE44-6B32-4D16-87D5-8E0AA9407252}">
      <dgm:prSet/>
      <dgm:spPr/>
      <dgm:t>
        <a:bodyPr/>
        <a:lstStyle/>
        <a:p>
          <a:endParaRPr lang="en-US"/>
        </a:p>
      </dgm:t>
    </dgm:pt>
    <dgm:pt modelId="{0971B041-E48D-4990-963D-C83818E05E3A}" type="sibTrans" cxnId="{7D46EE44-6B32-4D16-87D5-8E0AA9407252}">
      <dgm:prSet/>
      <dgm:spPr/>
      <dgm:t>
        <a:bodyPr/>
        <a:lstStyle/>
        <a:p>
          <a:endParaRPr lang="en-US"/>
        </a:p>
      </dgm:t>
    </dgm:pt>
    <dgm:pt modelId="{61454A62-5B66-48C8-9B61-A665E0DE815A}">
      <dgm:prSet/>
      <dgm:spPr/>
      <dgm:t>
        <a:bodyPr/>
        <a:lstStyle/>
        <a:p>
          <a:r>
            <a:rPr lang="en-US"/>
            <a:t>CCLI – song books, and reporting</a:t>
          </a:r>
        </a:p>
      </dgm:t>
    </dgm:pt>
    <dgm:pt modelId="{ED7A71D4-9F07-4B3A-B71B-C19BCF43F738}" type="parTrans" cxnId="{7F9F1C57-04D0-43AC-842B-AD9229ACD4BF}">
      <dgm:prSet/>
      <dgm:spPr/>
      <dgm:t>
        <a:bodyPr/>
        <a:lstStyle/>
        <a:p>
          <a:endParaRPr lang="en-US"/>
        </a:p>
      </dgm:t>
    </dgm:pt>
    <dgm:pt modelId="{8A11BF28-BCD5-4CAA-B58D-EBE55F678808}" type="sibTrans" cxnId="{7F9F1C57-04D0-43AC-842B-AD9229ACD4BF}">
      <dgm:prSet/>
      <dgm:spPr/>
      <dgm:t>
        <a:bodyPr/>
        <a:lstStyle/>
        <a:p>
          <a:endParaRPr lang="en-US"/>
        </a:p>
      </dgm:t>
    </dgm:pt>
    <dgm:pt modelId="{36B51F58-B3F2-461D-BA40-7C0E0536CD75}">
      <dgm:prSet/>
      <dgm:spPr/>
      <dgm:t>
        <a:bodyPr/>
        <a:lstStyle/>
        <a:p>
          <a:r>
            <a:rPr lang="en-US"/>
            <a:t>God owns it all. </a:t>
          </a:r>
        </a:p>
      </dgm:t>
    </dgm:pt>
    <dgm:pt modelId="{17127212-345E-48CD-B3C4-B40BB95F0149}" type="parTrans" cxnId="{3C44AFB9-E417-4B97-8523-6F3EA99FFD09}">
      <dgm:prSet/>
      <dgm:spPr/>
    </dgm:pt>
    <dgm:pt modelId="{0FF5E97A-7F56-4EEC-B205-B4E1D6EC84F2}" type="sibTrans" cxnId="{3C44AFB9-E417-4B97-8523-6F3EA99FFD09}">
      <dgm:prSet/>
      <dgm:spPr/>
    </dgm:pt>
    <dgm:pt modelId="{B02D7AF8-D12A-40A5-9D0E-78DBA5D5266E}" type="pres">
      <dgm:prSet presAssocID="{BA9441E0-1B1D-43DF-B54F-EE9B7B2D4173}" presName="Name0" presStyleCnt="0">
        <dgm:presLayoutVars>
          <dgm:dir/>
          <dgm:animLvl val="lvl"/>
          <dgm:resizeHandles val="exact"/>
        </dgm:presLayoutVars>
      </dgm:prSet>
      <dgm:spPr/>
    </dgm:pt>
    <dgm:pt modelId="{8924FBA3-F8F1-477F-8289-D0D0016A4033}" type="pres">
      <dgm:prSet presAssocID="{57A52F0E-1B1C-4CA9-B447-00E5F1D8222A}" presName="boxAndChildren" presStyleCnt="0"/>
      <dgm:spPr/>
    </dgm:pt>
    <dgm:pt modelId="{8CF8C883-4951-4325-AB6B-37C9703363C1}" type="pres">
      <dgm:prSet presAssocID="{57A52F0E-1B1C-4CA9-B447-00E5F1D8222A}" presName="parentTextBox" presStyleLbl="alignNode1" presStyleIdx="0" presStyleCnt="3"/>
      <dgm:spPr/>
    </dgm:pt>
    <dgm:pt modelId="{04DCC094-1CBD-44F9-8357-613DD7918C96}" type="pres">
      <dgm:prSet presAssocID="{57A52F0E-1B1C-4CA9-B447-00E5F1D8222A}" presName="descendantBox" presStyleLbl="bgAccFollowNode1" presStyleIdx="0" presStyleCnt="3"/>
      <dgm:spPr/>
    </dgm:pt>
    <dgm:pt modelId="{B37B3B05-87ED-41F0-97B8-64DB51047981}" type="pres">
      <dgm:prSet presAssocID="{3583B7EA-67FB-4655-A71D-4E8B20AB5CD9}" presName="sp" presStyleCnt="0"/>
      <dgm:spPr/>
    </dgm:pt>
    <dgm:pt modelId="{C427CC58-C4F6-40A9-88C0-DAAC2A6A3BC5}" type="pres">
      <dgm:prSet presAssocID="{3B95341D-0D90-45F5-86C2-B68B647EB7B8}" presName="arrowAndChildren" presStyleCnt="0"/>
      <dgm:spPr/>
    </dgm:pt>
    <dgm:pt modelId="{EE9C3440-F38A-4130-987C-F3148C820446}" type="pres">
      <dgm:prSet presAssocID="{3B95341D-0D90-45F5-86C2-B68B647EB7B8}" presName="parentTextArrow" presStyleLbl="node1" presStyleIdx="0" presStyleCnt="0"/>
      <dgm:spPr/>
    </dgm:pt>
    <dgm:pt modelId="{46CBDE0E-6C44-49AD-89C6-51EDA0DCC08A}" type="pres">
      <dgm:prSet presAssocID="{3B95341D-0D90-45F5-86C2-B68B647EB7B8}" presName="arrow" presStyleLbl="alignNode1" presStyleIdx="1" presStyleCnt="3"/>
      <dgm:spPr/>
    </dgm:pt>
    <dgm:pt modelId="{C62C5951-8F94-471C-A4DB-80F69A072CC1}" type="pres">
      <dgm:prSet presAssocID="{3B95341D-0D90-45F5-86C2-B68B647EB7B8}" presName="descendantArrow" presStyleLbl="bgAccFollowNode1" presStyleIdx="1" presStyleCnt="3"/>
      <dgm:spPr/>
    </dgm:pt>
    <dgm:pt modelId="{1A277B1F-EBD6-456A-A4DB-C4C1898078E1}" type="pres">
      <dgm:prSet presAssocID="{DB7B8AD9-3D86-4A17-9BC2-4EBEF8FD9751}" presName="sp" presStyleCnt="0"/>
      <dgm:spPr/>
    </dgm:pt>
    <dgm:pt modelId="{EE84DE29-2B2D-4C6C-8EAD-D714331B87FE}" type="pres">
      <dgm:prSet presAssocID="{5EC0FF28-A044-4C1C-A817-8D2FAE6DD4D6}" presName="arrowAndChildren" presStyleCnt="0"/>
      <dgm:spPr/>
    </dgm:pt>
    <dgm:pt modelId="{9268F7AD-CC6C-4813-8720-95720775FD43}" type="pres">
      <dgm:prSet presAssocID="{5EC0FF28-A044-4C1C-A817-8D2FAE6DD4D6}" presName="parentTextArrow" presStyleLbl="node1" presStyleIdx="0" presStyleCnt="0"/>
      <dgm:spPr/>
    </dgm:pt>
    <dgm:pt modelId="{BCFA363F-CFC6-449A-A10B-5DE476A8A41A}" type="pres">
      <dgm:prSet presAssocID="{5EC0FF28-A044-4C1C-A817-8D2FAE6DD4D6}" presName="arrow" presStyleLbl="alignNode1" presStyleIdx="2" presStyleCnt="3"/>
      <dgm:spPr/>
    </dgm:pt>
    <dgm:pt modelId="{1C4F4FCA-B696-4033-830B-6CDE93C14D3A}" type="pres">
      <dgm:prSet presAssocID="{5EC0FF28-A044-4C1C-A817-8D2FAE6DD4D6}" presName="descendantArrow" presStyleLbl="bgAccFollowNode1" presStyleIdx="2" presStyleCnt="3"/>
      <dgm:spPr/>
    </dgm:pt>
  </dgm:ptLst>
  <dgm:cxnLst>
    <dgm:cxn modelId="{9388A407-1A72-4689-B881-F946EFA4B4A3}" srcId="{3B95341D-0D90-45F5-86C2-B68B647EB7B8}" destId="{B3E291CB-E1A3-4122-BB30-8CC4EDFA4540}" srcOrd="1" destOrd="0" parTransId="{EC1A7439-85E2-4C6E-8A79-54D6F3E723FA}" sibTransId="{C80CEF8B-18E6-48F2-8E1A-DAADED1B7CCF}"/>
    <dgm:cxn modelId="{982B6D15-AB42-4C32-B56B-392D38D0044D}" type="presOf" srcId="{501AEDD2-2EC9-4AA5-8C51-85A1398B34AA}" destId="{C62C5951-8F94-471C-A4DB-80F69A072CC1}" srcOrd="0" destOrd="0" presId="urn:microsoft.com/office/officeart/2016/7/layout/VerticalDownArrowProcess"/>
    <dgm:cxn modelId="{1A795D1A-998B-45AB-9AD7-DDD56500304D}" type="presOf" srcId="{B3E291CB-E1A3-4122-BB30-8CC4EDFA4540}" destId="{C62C5951-8F94-471C-A4DB-80F69A072CC1}" srcOrd="0" destOrd="1" presId="urn:microsoft.com/office/officeart/2016/7/layout/VerticalDownArrowProcess"/>
    <dgm:cxn modelId="{23B2FA41-396C-4B0A-868C-BE1BC3BADC5F}" srcId="{3B95341D-0D90-45F5-86C2-B68B647EB7B8}" destId="{501AEDD2-2EC9-4AA5-8C51-85A1398B34AA}" srcOrd="0" destOrd="0" parTransId="{79C110E1-5D6E-433F-BFD1-6EB5EF477FB9}" sibTransId="{AB9D30A8-1363-4E38-A301-E99FF2638ECF}"/>
    <dgm:cxn modelId="{7D46EE44-6B32-4D16-87D5-8E0AA9407252}" srcId="{57A52F0E-1B1C-4CA9-B447-00E5F1D8222A}" destId="{9754D973-470E-4898-9263-1DC4B02427E4}" srcOrd="0" destOrd="0" parTransId="{0BEDA601-5413-4A27-B81D-9335BFF8FD13}" sibTransId="{0971B041-E48D-4990-963D-C83818E05E3A}"/>
    <dgm:cxn modelId="{29846B67-7664-4777-9090-E2AA49EDA0AE}" type="presOf" srcId="{5EC0FF28-A044-4C1C-A817-8D2FAE6DD4D6}" destId="{BCFA363F-CFC6-449A-A10B-5DE476A8A41A}" srcOrd="1" destOrd="0" presId="urn:microsoft.com/office/officeart/2016/7/layout/VerticalDownArrowProcess"/>
    <dgm:cxn modelId="{6513E34A-63A5-4D7D-9F3A-69F67BEAFBFF}" type="presOf" srcId="{3B95341D-0D90-45F5-86C2-B68B647EB7B8}" destId="{46CBDE0E-6C44-49AD-89C6-51EDA0DCC08A}" srcOrd="1" destOrd="0" presId="urn:microsoft.com/office/officeart/2016/7/layout/VerticalDownArrowProcess"/>
    <dgm:cxn modelId="{7F9F1C57-04D0-43AC-842B-AD9229ACD4BF}" srcId="{57A52F0E-1B1C-4CA9-B447-00E5F1D8222A}" destId="{61454A62-5B66-48C8-9B61-A665E0DE815A}" srcOrd="1" destOrd="0" parTransId="{ED7A71D4-9F07-4B3A-B71B-C19BCF43F738}" sibTransId="{8A11BF28-BCD5-4CAA-B58D-EBE55F678808}"/>
    <dgm:cxn modelId="{7A350B8A-AAC7-4683-BD4F-D2D8B6DC8A5E}" type="presOf" srcId="{61454A62-5B66-48C8-9B61-A665E0DE815A}" destId="{04DCC094-1CBD-44F9-8357-613DD7918C96}" srcOrd="0" destOrd="1" presId="urn:microsoft.com/office/officeart/2016/7/layout/VerticalDownArrowProcess"/>
    <dgm:cxn modelId="{66A63E8B-B8A1-46F4-AFE8-FEE8CB683E9F}" srcId="{BA9441E0-1B1D-43DF-B54F-EE9B7B2D4173}" destId="{3B95341D-0D90-45F5-86C2-B68B647EB7B8}" srcOrd="1" destOrd="0" parTransId="{AE1C2EE4-1228-4669-A2D8-65B95C08526D}" sibTransId="{3583B7EA-67FB-4655-A71D-4E8B20AB5CD9}"/>
    <dgm:cxn modelId="{9C95429C-49CA-477A-841E-3E81F3951BEC}" type="presOf" srcId="{36B51F58-B3F2-461D-BA40-7C0E0536CD75}" destId="{1C4F4FCA-B696-4033-830B-6CDE93C14D3A}" srcOrd="0" destOrd="0" presId="urn:microsoft.com/office/officeart/2016/7/layout/VerticalDownArrowProcess"/>
    <dgm:cxn modelId="{564A49AE-3A69-46D7-8249-3B6F60AACDCA}" type="presOf" srcId="{57A52F0E-1B1C-4CA9-B447-00E5F1D8222A}" destId="{8CF8C883-4951-4325-AB6B-37C9703363C1}" srcOrd="0" destOrd="0" presId="urn:microsoft.com/office/officeart/2016/7/layout/VerticalDownArrowProcess"/>
    <dgm:cxn modelId="{A9F0CEB0-27B5-4BC8-978C-B555541E5709}" type="presOf" srcId="{BA9441E0-1B1D-43DF-B54F-EE9B7B2D4173}" destId="{B02D7AF8-D12A-40A5-9D0E-78DBA5D5266E}" srcOrd="0" destOrd="0" presId="urn:microsoft.com/office/officeart/2016/7/layout/VerticalDownArrowProcess"/>
    <dgm:cxn modelId="{0F2D49B7-3A55-4093-A43F-CC54AFFBE849}" srcId="{BA9441E0-1B1D-43DF-B54F-EE9B7B2D4173}" destId="{57A52F0E-1B1C-4CA9-B447-00E5F1D8222A}" srcOrd="2" destOrd="0" parTransId="{21548A7F-FD13-45EE-A650-0749E64D3548}" sibTransId="{3273078D-6020-4ECD-8695-B04E6E180D07}"/>
    <dgm:cxn modelId="{3C44AFB9-E417-4B97-8523-6F3EA99FFD09}" srcId="{5EC0FF28-A044-4C1C-A817-8D2FAE6DD4D6}" destId="{36B51F58-B3F2-461D-BA40-7C0E0536CD75}" srcOrd="0" destOrd="0" parTransId="{17127212-345E-48CD-B3C4-B40BB95F0149}" sibTransId="{0FF5E97A-7F56-4EEC-B205-B4E1D6EC84F2}"/>
    <dgm:cxn modelId="{33EF3AC2-C26A-4AD9-8690-01164B75BCD6}" type="presOf" srcId="{3B95341D-0D90-45F5-86C2-B68B647EB7B8}" destId="{EE9C3440-F38A-4130-987C-F3148C820446}" srcOrd="0" destOrd="0" presId="urn:microsoft.com/office/officeart/2016/7/layout/VerticalDownArrowProcess"/>
    <dgm:cxn modelId="{6221B5DA-8D77-41CF-94AE-24A57F332B05}" srcId="{BA9441E0-1B1D-43DF-B54F-EE9B7B2D4173}" destId="{5EC0FF28-A044-4C1C-A817-8D2FAE6DD4D6}" srcOrd="0" destOrd="0" parTransId="{4D252AE8-8690-4873-8C4E-9A8F57A6DD37}" sibTransId="{DB7B8AD9-3D86-4A17-9BC2-4EBEF8FD9751}"/>
    <dgm:cxn modelId="{5238B3DC-A51B-43EB-BB5B-E385AC7F18EF}" type="presOf" srcId="{5EC0FF28-A044-4C1C-A817-8D2FAE6DD4D6}" destId="{9268F7AD-CC6C-4813-8720-95720775FD43}" srcOrd="0" destOrd="0" presId="urn:microsoft.com/office/officeart/2016/7/layout/VerticalDownArrowProcess"/>
    <dgm:cxn modelId="{B115A6DF-78D5-43C0-ACC0-B4D8B4BC5C42}" type="presOf" srcId="{9754D973-470E-4898-9263-1DC4B02427E4}" destId="{04DCC094-1CBD-44F9-8357-613DD7918C96}" srcOrd="0" destOrd="0" presId="urn:microsoft.com/office/officeart/2016/7/layout/VerticalDownArrowProcess"/>
    <dgm:cxn modelId="{AC7E5E84-146A-479A-89C6-6381D560A9E7}" type="presParOf" srcId="{B02D7AF8-D12A-40A5-9D0E-78DBA5D5266E}" destId="{8924FBA3-F8F1-477F-8289-D0D0016A4033}" srcOrd="0" destOrd="0" presId="urn:microsoft.com/office/officeart/2016/7/layout/VerticalDownArrowProcess"/>
    <dgm:cxn modelId="{F10425D6-D30D-4D52-A572-EEC6FB8D7ED4}" type="presParOf" srcId="{8924FBA3-F8F1-477F-8289-D0D0016A4033}" destId="{8CF8C883-4951-4325-AB6B-37C9703363C1}" srcOrd="0" destOrd="0" presId="urn:microsoft.com/office/officeart/2016/7/layout/VerticalDownArrowProcess"/>
    <dgm:cxn modelId="{B31DD789-C3C9-46EC-A638-6525DED1562F}" type="presParOf" srcId="{8924FBA3-F8F1-477F-8289-D0D0016A4033}" destId="{04DCC094-1CBD-44F9-8357-613DD7918C96}" srcOrd="1" destOrd="0" presId="urn:microsoft.com/office/officeart/2016/7/layout/VerticalDownArrowProcess"/>
    <dgm:cxn modelId="{53768EF5-6E07-4B6E-9F11-4C1E34040232}" type="presParOf" srcId="{B02D7AF8-D12A-40A5-9D0E-78DBA5D5266E}" destId="{B37B3B05-87ED-41F0-97B8-64DB51047981}" srcOrd="1" destOrd="0" presId="urn:microsoft.com/office/officeart/2016/7/layout/VerticalDownArrowProcess"/>
    <dgm:cxn modelId="{B6C61D22-FE3D-4A34-AC1B-6AB76A3BAD72}" type="presParOf" srcId="{B02D7AF8-D12A-40A5-9D0E-78DBA5D5266E}" destId="{C427CC58-C4F6-40A9-88C0-DAAC2A6A3BC5}" srcOrd="2" destOrd="0" presId="urn:microsoft.com/office/officeart/2016/7/layout/VerticalDownArrowProcess"/>
    <dgm:cxn modelId="{05D9ADFF-B63E-4B91-8540-F13B2A9E6D66}" type="presParOf" srcId="{C427CC58-C4F6-40A9-88C0-DAAC2A6A3BC5}" destId="{EE9C3440-F38A-4130-987C-F3148C820446}" srcOrd="0" destOrd="0" presId="urn:microsoft.com/office/officeart/2016/7/layout/VerticalDownArrowProcess"/>
    <dgm:cxn modelId="{DB5C6FF3-863C-49D0-BF3B-E435E065C50B}" type="presParOf" srcId="{C427CC58-C4F6-40A9-88C0-DAAC2A6A3BC5}" destId="{46CBDE0E-6C44-49AD-89C6-51EDA0DCC08A}" srcOrd="1" destOrd="0" presId="urn:microsoft.com/office/officeart/2016/7/layout/VerticalDownArrowProcess"/>
    <dgm:cxn modelId="{5EDBEE3D-07FD-4FEE-A5E8-498944046E2C}" type="presParOf" srcId="{C427CC58-C4F6-40A9-88C0-DAAC2A6A3BC5}" destId="{C62C5951-8F94-471C-A4DB-80F69A072CC1}" srcOrd="2" destOrd="0" presId="urn:microsoft.com/office/officeart/2016/7/layout/VerticalDownArrowProcess"/>
    <dgm:cxn modelId="{4A4E2ECC-8223-439B-9F6E-46BDE0828973}" type="presParOf" srcId="{B02D7AF8-D12A-40A5-9D0E-78DBA5D5266E}" destId="{1A277B1F-EBD6-456A-A4DB-C4C1898078E1}" srcOrd="3" destOrd="0" presId="urn:microsoft.com/office/officeart/2016/7/layout/VerticalDownArrowProcess"/>
    <dgm:cxn modelId="{59E8B717-4776-49EF-8F9E-0D20FA5D7936}" type="presParOf" srcId="{B02D7AF8-D12A-40A5-9D0E-78DBA5D5266E}" destId="{EE84DE29-2B2D-4C6C-8EAD-D714331B87FE}" srcOrd="4" destOrd="0" presId="urn:microsoft.com/office/officeart/2016/7/layout/VerticalDownArrowProcess"/>
    <dgm:cxn modelId="{15012AEE-2A30-4C67-94D1-86D0C115491C}" type="presParOf" srcId="{EE84DE29-2B2D-4C6C-8EAD-D714331B87FE}" destId="{9268F7AD-CC6C-4813-8720-95720775FD43}" srcOrd="0" destOrd="0" presId="urn:microsoft.com/office/officeart/2016/7/layout/VerticalDownArrowProcess"/>
    <dgm:cxn modelId="{FB14C51E-C0BE-4604-87DC-BC5F9D0D873F}" type="presParOf" srcId="{EE84DE29-2B2D-4C6C-8EAD-D714331B87FE}" destId="{BCFA363F-CFC6-449A-A10B-5DE476A8A41A}" srcOrd="1" destOrd="0" presId="urn:microsoft.com/office/officeart/2016/7/layout/VerticalDownArrowProcess"/>
    <dgm:cxn modelId="{01E46164-260A-4182-88F4-8FDFBD8F697B}" type="presParOf" srcId="{EE84DE29-2B2D-4C6C-8EAD-D714331B87FE}" destId="{1C4F4FCA-B696-4033-830B-6CDE93C14D3A}" srcOrd="2" destOrd="0" presId="urn:microsoft.com/office/officeart/2016/7/layout/VerticalDown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D3F7E4D-8E4E-48A7-A7B8-74125F8123A3}" type="doc">
      <dgm:prSet loTypeId="urn:microsoft.com/office/officeart/2008/layout/LinedList" loCatId="list" qsTypeId="urn:microsoft.com/office/officeart/2005/8/quickstyle/simple4" qsCatId="simple" csTypeId="urn:microsoft.com/office/officeart/2005/8/colors/accent3_2" csCatId="accent3"/>
      <dgm:spPr/>
      <dgm:t>
        <a:bodyPr/>
        <a:lstStyle/>
        <a:p>
          <a:endParaRPr lang="en-US"/>
        </a:p>
      </dgm:t>
    </dgm:pt>
    <dgm:pt modelId="{A8E603CB-CF07-4DB2-88F0-9E160785C0C8}">
      <dgm:prSet/>
      <dgm:spPr/>
      <dgm:t>
        <a:bodyPr/>
        <a:lstStyle/>
        <a:p>
          <a:r>
            <a:rPr lang="en-US"/>
            <a:t>Kairos Inside</a:t>
          </a:r>
        </a:p>
      </dgm:t>
    </dgm:pt>
    <dgm:pt modelId="{C31D5D64-07E8-47F9-9555-92436F42A539}" type="parTrans" cxnId="{446338D5-8A3C-43C4-A9FB-18507E8316B8}">
      <dgm:prSet/>
      <dgm:spPr/>
      <dgm:t>
        <a:bodyPr/>
        <a:lstStyle/>
        <a:p>
          <a:endParaRPr lang="en-US"/>
        </a:p>
      </dgm:t>
    </dgm:pt>
    <dgm:pt modelId="{38FFA4E0-F426-4B2F-B20B-5F525E864C99}" type="sibTrans" cxnId="{446338D5-8A3C-43C4-A9FB-18507E8316B8}">
      <dgm:prSet/>
      <dgm:spPr/>
      <dgm:t>
        <a:bodyPr/>
        <a:lstStyle/>
        <a:p>
          <a:endParaRPr lang="en-US"/>
        </a:p>
      </dgm:t>
    </dgm:pt>
    <dgm:pt modelId="{11C46D5F-9173-4ABC-BB61-4053762E5D07}">
      <dgm:prSet/>
      <dgm:spPr/>
      <dgm:t>
        <a:bodyPr/>
        <a:lstStyle/>
        <a:p>
          <a:r>
            <a:rPr lang="en-US" dirty="0"/>
            <a:t>Kairos Outside</a:t>
          </a:r>
        </a:p>
      </dgm:t>
    </dgm:pt>
    <dgm:pt modelId="{781BA068-8D66-4437-A9EE-FD5E1CF69150}" type="parTrans" cxnId="{3A59DA3D-BE02-4482-AA84-231710502D37}">
      <dgm:prSet/>
      <dgm:spPr/>
      <dgm:t>
        <a:bodyPr/>
        <a:lstStyle/>
        <a:p>
          <a:endParaRPr lang="en-US"/>
        </a:p>
      </dgm:t>
    </dgm:pt>
    <dgm:pt modelId="{3612E957-8B06-4280-965E-5A16014D80A8}" type="sibTrans" cxnId="{3A59DA3D-BE02-4482-AA84-231710502D37}">
      <dgm:prSet/>
      <dgm:spPr/>
      <dgm:t>
        <a:bodyPr/>
        <a:lstStyle/>
        <a:p>
          <a:endParaRPr lang="en-US"/>
        </a:p>
      </dgm:t>
    </dgm:pt>
    <dgm:pt modelId="{3E63FAB6-7AE3-4A91-9F7F-B735D95093A3}">
      <dgm:prSet/>
      <dgm:spPr/>
      <dgm:t>
        <a:bodyPr/>
        <a:lstStyle/>
        <a:p>
          <a:r>
            <a:rPr lang="en-US"/>
            <a:t>Kairos Torch</a:t>
          </a:r>
        </a:p>
      </dgm:t>
    </dgm:pt>
    <dgm:pt modelId="{4EF590C1-240B-4689-B071-3FE56411DF45}" type="parTrans" cxnId="{D9C66C63-0498-4EE5-9B98-C3D0DC1551EB}">
      <dgm:prSet/>
      <dgm:spPr/>
      <dgm:t>
        <a:bodyPr/>
        <a:lstStyle/>
        <a:p>
          <a:endParaRPr lang="en-US"/>
        </a:p>
      </dgm:t>
    </dgm:pt>
    <dgm:pt modelId="{D47757F1-FEA1-436A-8AD4-39950C064D2D}" type="sibTrans" cxnId="{D9C66C63-0498-4EE5-9B98-C3D0DC1551EB}">
      <dgm:prSet/>
      <dgm:spPr/>
      <dgm:t>
        <a:bodyPr/>
        <a:lstStyle/>
        <a:p>
          <a:endParaRPr lang="en-US"/>
        </a:p>
      </dgm:t>
    </dgm:pt>
    <dgm:pt modelId="{15D9E026-3025-4A19-8621-6CBEDE29CF38}" type="pres">
      <dgm:prSet presAssocID="{4D3F7E4D-8E4E-48A7-A7B8-74125F8123A3}" presName="vert0" presStyleCnt="0">
        <dgm:presLayoutVars>
          <dgm:dir/>
          <dgm:animOne val="branch"/>
          <dgm:animLvl val="lvl"/>
        </dgm:presLayoutVars>
      </dgm:prSet>
      <dgm:spPr/>
    </dgm:pt>
    <dgm:pt modelId="{12F605B9-E4F3-4752-B602-A15DE13D91E6}" type="pres">
      <dgm:prSet presAssocID="{A8E603CB-CF07-4DB2-88F0-9E160785C0C8}" presName="thickLine" presStyleLbl="alignNode1" presStyleIdx="0" presStyleCnt="3"/>
      <dgm:spPr/>
    </dgm:pt>
    <dgm:pt modelId="{C39BE697-0E9C-4E68-A445-9CAEA2C50F8A}" type="pres">
      <dgm:prSet presAssocID="{A8E603CB-CF07-4DB2-88F0-9E160785C0C8}" presName="horz1" presStyleCnt="0"/>
      <dgm:spPr/>
    </dgm:pt>
    <dgm:pt modelId="{2C34B971-5646-40B6-AA74-2538CCB71A14}" type="pres">
      <dgm:prSet presAssocID="{A8E603CB-CF07-4DB2-88F0-9E160785C0C8}" presName="tx1" presStyleLbl="revTx" presStyleIdx="0" presStyleCnt="3"/>
      <dgm:spPr/>
    </dgm:pt>
    <dgm:pt modelId="{F7DC43FD-CEE3-4FA2-A140-EA51AA2E0CAA}" type="pres">
      <dgm:prSet presAssocID="{A8E603CB-CF07-4DB2-88F0-9E160785C0C8}" presName="vert1" presStyleCnt="0"/>
      <dgm:spPr/>
    </dgm:pt>
    <dgm:pt modelId="{D0CD48B3-9F76-4791-A42F-C1EC7CD7704F}" type="pres">
      <dgm:prSet presAssocID="{11C46D5F-9173-4ABC-BB61-4053762E5D07}" presName="thickLine" presStyleLbl="alignNode1" presStyleIdx="1" presStyleCnt="3"/>
      <dgm:spPr/>
    </dgm:pt>
    <dgm:pt modelId="{780E737C-CC30-4EC6-9263-E69F1DF464E8}" type="pres">
      <dgm:prSet presAssocID="{11C46D5F-9173-4ABC-BB61-4053762E5D07}" presName="horz1" presStyleCnt="0"/>
      <dgm:spPr/>
    </dgm:pt>
    <dgm:pt modelId="{83C8983C-F129-4A8D-BBD7-498BC7C52E11}" type="pres">
      <dgm:prSet presAssocID="{11C46D5F-9173-4ABC-BB61-4053762E5D07}" presName="tx1" presStyleLbl="revTx" presStyleIdx="1" presStyleCnt="3"/>
      <dgm:spPr/>
    </dgm:pt>
    <dgm:pt modelId="{3AE55E3B-4899-40AB-B627-5D8ADFF1B2F6}" type="pres">
      <dgm:prSet presAssocID="{11C46D5F-9173-4ABC-BB61-4053762E5D07}" presName="vert1" presStyleCnt="0"/>
      <dgm:spPr/>
    </dgm:pt>
    <dgm:pt modelId="{F41A44DE-B6D5-4C6C-9C52-7AF794D0EED7}" type="pres">
      <dgm:prSet presAssocID="{3E63FAB6-7AE3-4A91-9F7F-B735D95093A3}" presName="thickLine" presStyleLbl="alignNode1" presStyleIdx="2" presStyleCnt="3"/>
      <dgm:spPr/>
    </dgm:pt>
    <dgm:pt modelId="{4796718E-5BB4-4D60-8C31-6CCBDE12F4A6}" type="pres">
      <dgm:prSet presAssocID="{3E63FAB6-7AE3-4A91-9F7F-B735D95093A3}" presName="horz1" presStyleCnt="0"/>
      <dgm:spPr/>
    </dgm:pt>
    <dgm:pt modelId="{CDFA426C-2BC0-4E7D-98D6-51DA89AD12E5}" type="pres">
      <dgm:prSet presAssocID="{3E63FAB6-7AE3-4A91-9F7F-B735D95093A3}" presName="tx1" presStyleLbl="revTx" presStyleIdx="2" presStyleCnt="3"/>
      <dgm:spPr/>
    </dgm:pt>
    <dgm:pt modelId="{54794996-BFF1-4C78-A4A0-A9F924418426}" type="pres">
      <dgm:prSet presAssocID="{3E63FAB6-7AE3-4A91-9F7F-B735D95093A3}" presName="vert1" presStyleCnt="0"/>
      <dgm:spPr/>
    </dgm:pt>
  </dgm:ptLst>
  <dgm:cxnLst>
    <dgm:cxn modelId="{3A59DA3D-BE02-4482-AA84-231710502D37}" srcId="{4D3F7E4D-8E4E-48A7-A7B8-74125F8123A3}" destId="{11C46D5F-9173-4ABC-BB61-4053762E5D07}" srcOrd="1" destOrd="0" parTransId="{781BA068-8D66-4437-A9EE-FD5E1CF69150}" sibTransId="{3612E957-8B06-4280-965E-5A16014D80A8}"/>
    <dgm:cxn modelId="{67924E5B-9677-48C3-931A-FB69FC25E847}" type="presOf" srcId="{3E63FAB6-7AE3-4A91-9F7F-B735D95093A3}" destId="{CDFA426C-2BC0-4E7D-98D6-51DA89AD12E5}" srcOrd="0" destOrd="0" presId="urn:microsoft.com/office/officeart/2008/layout/LinedList"/>
    <dgm:cxn modelId="{5A3AFA5B-D2CC-445E-BA34-3AE0FFC802F6}" type="presOf" srcId="{11C46D5F-9173-4ABC-BB61-4053762E5D07}" destId="{83C8983C-F129-4A8D-BBD7-498BC7C52E11}" srcOrd="0" destOrd="0" presId="urn:microsoft.com/office/officeart/2008/layout/LinedList"/>
    <dgm:cxn modelId="{D9C66C63-0498-4EE5-9B98-C3D0DC1551EB}" srcId="{4D3F7E4D-8E4E-48A7-A7B8-74125F8123A3}" destId="{3E63FAB6-7AE3-4A91-9F7F-B735D95093A3}" srcOrd="2" destOrd="0" parTransId="{4EF590C1-240B-4689-B071-3FE56411DF45}" sibTransId="{D47757F1-FEA1-436A-8AD4-39950C064D2D}"/>
    <dgm:cxn modelId="{F5408B69-BFB4-4CA9-85B1-BC7F667CA84C}" type="presOf" srcId="{4D3F7E4D-8E4E-48A7-A7B8-74125F8123A3}" destId="{15D9E026-3025-4A19-8621-6CBEDE29CF38}" srcOrd="0" destOrd="0" presId="urn:microsoft.com/office/officeart/2008/layout/LinedList"/>
    <dgm:cxn modelId="{51AF6EC7-0978-4A75-ACA3-1919F64643AC}" type="presOf" srcId="{A8E603CB-CF07-4DB2-88F0-9E160785C0C8}" destId="{2C34B971-5646-40B6-AA74-2538CCB71A14}" srcOrd="0" destOrd="0" presId="urn:microsoft.com/office/officeart/2008/layout/LinedList"/>
    <dgm:cxn modelId="{446338D5-8A3C-43C4-A9FB-18507E8316B8}" srcId="{4D3F7E4D-8E4E-48A7-A7B8-74125F8123A3}" destId="{A8E603CB-CF07-4DB2-88F0-9E160785C0C8}" srcOrd="0" destOrd="0" parTransId="{C31D5D64-07E8-47F9-9555-92436F42A539}" sibTransId="{38FFA4E0-F426-4B2F-B20B-5F525E864C99}"/>
    <dgm:cxn modelId="{270A8F23-3057-40AE-8416-AD8D8C7CE514}" type="presParOf" srcId="{15D9E026-3025-4A19-8621-6CBEDE29CF38}" destId="{12F605B9-E4F3-4752-B602-A15DE13D91E6}" srcOrd="0" destOrd="0" presId="urn:microsoft.com/office/officeart/2008/layout/LinedList"/>
    <dgm:cxn modelId="{956936B8-7A3E-4843-9A74-14DFE753C8F9}" type="presParOf" srcId="{15D9E026-3025-4A19-8621-6CBEDE29CF38}" destId="{C39BE697-0E9C-4E68-A445-9CAEA2C50F8A}" srcOrd="1" destOrd="0" presId="urn:microsoft.com/office/officeart/2008/layout/LinedList"/>
    <dgm:cxn modelId="{7F23FD75-1C9A-490E-8A83-87CE33EF27B9}" type="presParOf" srcId="{C39BE697-0E9C-4E68-A445-9CAEA2C50F8A}" destId="{2C34B971-5646-40B6-AA74-2538CCB71A14}" srcOrd="0" destOrd="0" presId="urn:microsoft.com/office/officeart/2008/layout/LinedList"/>
    <dgm:cxn modelId="{87035473-DFC0-45B3-A717-948FE96BC000}" type="presParOf" srcId="{C39BE697-0E9C-4E68-A445-9CAEA2C50F8A}" destId="{F7DC43FD-CEE3-4FA2-A140-EA51AA2E0CAA}" srcOrd="1" destOrd="0" presId="urn:microsoft.com/office/officeart/2008/layout/LinedList"/>
    <dgm:cxn modelId="{6E7B4C5E-6622-4C8A-B1CF-8DB258C5C295}" type="presParOf" srcId="{15D9E026-3025-4A19-8621-6CBEDE29CF38}" destId="{D0CD48B3-9F76-4791-A42F-C1EC7CD7704F}" srcOrd="2" destOrd="0" presId="urn:microsoft.com/office/officeart/2008/layout/LinedList"/>
    <dgm:cxn modelId="{41067A1C-A1B6-4CA5-90C0-2D6FFB154288}" type="presParOf" srcId="{15D9E026-3025-4A19-8621-6CBEDE29CF38}" destId="{780E737C-CC30-4EC6-9263-E69F1DF464E8}" srcOrd="3" destOrd="0" presId="urn:microsoft.com/office/officeart/2008/layout/LinedList"/>
    <dgm:cxn modelId="{DD530E2F-DA0C-4D01-B015-8E8F19A5B37E}" type="presParOf" srcId="{780E737C-CC30-4EC6-9263-E69F1DF464E8}" destId="{83C8983C-F129-4A8D-BBD7-498BC7C52E11}" srcOrd="0" destOrd="0" presId="urn:microsoft.com/office/officeart/2008/layout/LinedList"/>
    <dgm:cxn modelId="{DE020BE9-A195-42F8-BC9A-2BEE0B92890F}" type="presParOf" srcId="{780E737C-CC30-4EC6-9263-E69F1DF464E8}" destId="{3AE55E3B-4899-40AB-B627-5D8ADFF1B2F6}" srcOrd="1" destOrd="0" presId="urn:microsoft.com/office/officeart/2008/layout/LinedList"/>
    <dgm:cxn modelId="{D2297D56-E36F-4FCB-92C4-A16A771F2819}" type="presParOf" srcId="{15D9E026-3025-4A19-8621-6CBEDE29CF38}" destId="{F41A44DE-B6D5-4C6C-9C52-7AF794D0EED7}" srcOrd="4" destOrd="0" presId="urn:microsoft.com/office/officeart/2008/layout/LinedList"/>
    <dgm:cxn modelId="{CB668D73-BEA6-46CA-8052-12A74086A019}" type="presParOf" srcId="{15D9E026-3025-4A19-8621-6CBEDE29CF38}" destId="{4796718E-5BB4-4D60-8C31-6CCBDE12F4A6}" srcOrd="5" destOrd="0" presId="urn:microsoft.com/office/officeart/2008/layout/LinedList"/>
    <dgm:cxn modelId="{61427918-8661-4204-88B4-3516C0DB69B7}" type="presParOf" srcId="{4796718E-5BB4-4D60-8C31-6CCBDE12F4A6}" destId="{CDFA426C-2BC0-4E7D-98D6-51DA89AD12E5}" srcOrd="0" destOrd="0" presId="urn:microsoft.com/office/officeart/2008/layout/LinedList"/>
    <dgm:cxn modelId="{084875CE-B085-4C13-AB3F-B3E913EEB3CE}" type="presParOf" srcId="{4796718E-5BB4-4D60-8C31-6CCBDE12F4A6}" destId="{54794996-BFF1-4C78-A4A0-A9F924418426}"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D8CA78E-EDB3-474E-AE94-E6EBA09FEC23}"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A664906D-7E32-4E75-83DF-B285CC4B71DC}">
      <dgm:prSet/>
      <dgm:spPr/>
      <dgm:t>
        <a:bodyPr/>
        <a:lstStyle/>
        <a:p>
          <a:pPr>
            <a:lnSpc>
              <a:spcPct val="100000"/>
            </a:lnSpc>
          </a:pPr>
          <a:r>
            <a:rPr lang="en-US">
              <a:latin typeface="Calibri"/>
            </a:rPr>
            <a:t>Proper Handling</a:t>
          </a:r>
          <a:r>
            <a:rPr lang="en-US"/>
            <a:t> of Donations</a:t>
          </a:r>
        </a:p>
      </dgm:t>
    </dgm:pt>
    <dgm:pt modelId="{95ED1893-4E78-48F8-BEA5-CA1926B10B86}" type="parTrans" cxnId="{D8D4AF39-384C-4319-B866-F8229BDE5B01}">
      <dgm:prSet/>
      <dgm:spPr/>
      <dgm:t>
        <a:bodyPr/>
        <a:lstStyle/>
        <a:p>
          <a:endParaRPr lang="en-US"/>
        </a:p>
      </dgm:t>
    </dgm:pt>
    <dgm:pt modelId="{F0DB2B89-FCB1-4304-98C4-EC5312EF7AE7}" type="sibTrans" cxnId="{D8D4AF39-384C-4319-B866-F8229BDE5B01}">
      <dgm:prSet/>
      <dgm:spPr/>
      <dgm:t>
        <a:bodyPr/>
        <a:lstStyle/>
        <a:p>
          <a:pPr>
            <a:lnSpc>
              <a:spcPct val="100000"/>
            </a:lnSpc>
          </a:pPr>
          <a:endParaRPr lang="en-US"/>
        </a:p>
      </dgm:t>
    </dgm:pt>
    <dgm:pt modelId="{870AE279-8501-4DA9-8595-46AB24555419}">
      <dgm:prSet/>
      <dgm:spPr/>
      <dgm:t>
        <a:bodyPr/>
        <a:lstStyle/>
        <a:p>
          <a:pPr>
            <a:lnSpc>
              <a:spcPct val="100000"/>
            </a:lnSpc>
          </a:pPr>
          <a:r>
            <a:rPr lang="en-US"/>
            <a:t>Responsible and </a:t>
          </a:r>
          <a:r>
            <a:rPr lang="en-US">
              <a:latin typeface="Calibri"/>
            </a:rPr>
            <a:t>Wise</a:t>
          </a:r>
          <a:r>
            <a:rPr lang="en-US"/>
            <a:t> </a:t>
          </a:r>
          <a:r>
            <a:rPr lang="en-US">
              <a:latin typeface="Calibri"/>
            </a:rPr>
            <a:t>Use</a:t>
          </a:r>
          <a:r>
            <a:rPr lang="en-US"/>
            <a:t> of Donations</a:t>
          </a:r>
        </a:p>
      </dgm:t>
    </dgm:pt>
    <dgm:pt modelId="{4EAA2322-2BF9-4310-971C-65C9420A2571}" type="parTrans" cxnId="{51BE91D2-2E85-451D-A48D-CB25890F9FE3}">
      <dgm:prSet/>
      <dgm:spPr/>
      <dgm:t>
        <a:bodyPr/>
        <a:lstStyle/>
        <a:p>
          <a:endParaRPr lang="en-US"/>
        </a:p>
      </dgm:t>
    </dgm:pt>
    <dgm:pt modelId="{43E3DE1F-E9D3-43A6-A738-F84E66C09AC2}" type="sibTrans" cxnId="{51BE91D2-2E85-451D-A48D-CB25890F9FE3}">
      <dgm:prSet/>
      <dgm:spPr/>
      <dgm:t>
        <a:bodyPr/>
        <a:lstStyle/>
        <a:p>
          <a:pPr>
            <a:lnSpc>
              <a:spcPct val="100000"/>
            </a:lnSpc>
          </a:pPr>
          <a:endParaRPr lang="en-US"/>
        </a:p>
      </dgm:t>
    </dgm:pt>
    <dgm:pt modelId="{ADD9DC94-4E46-4517-8243-FD18EDA06AF4}">
      <dgm:prSet/>
      <dgm:spPr/>
      <dgm:t>
        <a:bodyPr/>
        <a:lstStyle/>
        <a:p>
          <a:pPr>
            <a:lnSpc>
              <a:spcPct val="100000"/>
            </a:lnSpc>
          </a:pPr>
          <a:r>
            <a:rPr lang="en-US"/>
            <a:t>Sharing and Using Donations for the Common Good</a:t>
          </a:r>
        </a:p>
      </dgm:t>
    </dgm:pt>
    <dgm:pt modelId="{27DD62E0-7E2E-4091-BA3F-8A6F20ECF7F8}" type="parTrans" cxnId="{4B4EF571-F0E6-4123-A4DA-CA637F73589A}">
      <dgm:prSet/>
      <dgm:spPr/>
      <dgm:t>
        <a:bodyPr/>
        <a:lstStyle/>
        <a:p>
          <a:endParaRPr lang="en-US"/>
        </a:p>
      </dgm:t>
    </dgm:pt>
    <dgm:pt modelId="{2CADCACC-3ACD-4C69-8505-0ADBEEE064AF}" type="sibTrans" cxnId="{4B4EF571-F0E6-4123-A4DA-CA637F73589A}">
      <dgm:prSet/>
      <dgm:spPr/>
      <dgm:t>
        <a:bodyPr/>
        <a:lstStyle/>
        <a:p>
          <a:pPr>
            <a:lnSpc>
              <a:spcPct val="100000"/>
            </a:lnSpc>
          </a:pPr>
          <a:endParaRPr lang="en-US"/>
        </a:p>
      </dgm:t>
    </dgm:pt>
    <dgm:pt modelId="{2BB26382-25BE-4420-AA05-B41720817855}">
      <dgm:prSet/>
      <dgm:spPr/>
      <dgm:t>
        <a:bodyPr/>
        <a:lstStyle/>
        <a:p>
          <a:pPr>
            <a:lnSpc>
              <a:spcPct val="100000"/>
            </a:lnSpc>
          </a:pPr>
          <a:r>
            <a:rPr lang="en-US"/>
            <a:t>Celebration and Thank you</a:t>
          </a:r>
        </a:p>
      </dgm:t>
    </dgm:pt>
    <dgm:pt modelId="{BAC1756A-C57D-4D78-8997-8AE2AE795394}" type="parTrans" cxnId="{FCF120D4-E762-40CB-98DB-27BF22DE41E9}">
      <dgm:prSet/>
      <dgm:spPr/>
      <dgm:t>
        <a:bodyPr/>
        <a:lstStyle/>
        <a:p>
          <a:endParaRPr lang="en-US"/>
        </a:p>
      </dgm:t>
    </dgm:pt>
    <dgm:pt modelId="{751F9F6C-A6FD-456D-96E2-444B927719C6}" type="sibTrans" cxnId="{FCF120D4-E762-40CB-98DB-27BF22DE41E9}">
      <dgm:prSet/>
      <dgm:spPr/>
      <dgm:t>
        <a:bodyPr/>
        <a:lstStyle/>
        <a:p>
          <a:endParaRPr lang="en-US"/>
        </a:p>
      </dgm:t>
    </dgm:pt>
    <dgm:pt modelId="{1A34D3CA-4CB0-470A-AD12-B5027F57F9A5}" type="pres">
      <dgm:prSet presAssocID="{1D8CA78E-EDB3-474E-AE94-E6EBA09FEC23}" presName="root" presStyleCnt="0">
        <dgm:presLayoutVars>
          <dgm:dir/>
          <dgm:resizeHandles val="exact"/>
        </dgm:presLayoutVars>
      </dgm:prSet>
      <dgm:spPr/>
    </dgm:pt>
    <dgm:pt modelId="{E24FB131-7D33-451E-86FC-9887CF1287BA}" type="pres">
      <dgm:prSet presAssocID="{1D8CA78E-EDB3-474E-AE94-E6EBA09FEC23}" presName="container" presStyleCnt="0">
        <dgm:presLayoutVars>
          <dgm:dir/>
          <dgm:resizeHandles val="exact"/>
        </dgm:presLayoutVars>
      </dgm:prSet>
      <dgm:spPr/>
    </dgm:pt>
    <dgm:pt modelId="{9C89207F-E496-43DD-81A5-08B2DDB11E13}" type="pres">
      <dgm:prSet presAssocID="{A664906D-7E32-4E75-83DF-B285CC4B71DC}" presName="compNode" presStyleCnt="0"/>
      <dgm:spPr/>
    </dgm:pt>
    <dgm:pt modelId="{99002505-3130-4348-B0EE-E961C42586A3}" type="pres">
      <dgm:prSet presAssocID="{A664906D-7E32-4E75-83DF-B285CC4B71DC}" presName="iconBgRect" presStyleLbl="bgShp" presStyleIdx="0" presStyleCnt="4"/>
      <dgm:spPr/>
    </dgm:pt>
    <dgm:pt modelId="{E016C658-BC45-4E1F-96D9-F9542C9B4ED3}" type="pres">
      <dgm:prSet presAssocID="{A664906D-7E32-4E75-83DF-B285CC4B71DC}"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Money"/>
        </a:ext>
      </dgm:extLst>
    </dgm:pt>
    <dgm:pt modelId="{E872589A-2A8D-4F0B-8E32-1A59443CE793}" type="pres">
      <dgm:prSet presAssocID="{A664906D-7E32-4E75-83DF-B285CC4B71DC}" presName="spaceRect" presStyleCnt="0"/>
      <dgm:spPr/>
    </dgm:pt>
    <dgm:pt modelId="{FE4DBA55-9D0C-47F8-8B09-C985C300A6C4}" type="pres">
      <dgm:prSet presAssocID="{A664906D-7E32-4E75-83DF-B285CC4B71DC}" presName="textRect" presStyleLbl="revTx" presStyleIdx="0" presStyleCnt="4">
        <dgm:presLayoutVars>
          <dgm:chMax val="1"/>
          <dgm:chPref val="1"/>
        </dgm:presLayoutVars>
      </dgm:prSet>
      <dgm:spPr/>
    </dgm:pt>
    <dgm:pt modelId="{9199C978-2A79-4222-BF6F-67355D2EFE54}" type="pres">
      <dgm:prSet presAssocID="{F0DB2B89-FCB1-4304-98C4-EC5312EF7AE7}" presName="sibTrans" presStyleLbl="sibTrans2D1" presStyleIdx="0" presStyleCnt="0"/>
      <dgm:spPr/>
    </dgm:pt>
    <dgm:pt modelId="{751A6B3F-8554-49FD-8D27-7EB06F09BBD2}" type="pres">
      <dgm:prSet presAssocID="{870AE279-8501-4DA9-8595-46AB24555419}" presName="compNode" presStyleCnt="0"/>
      <dgm:spPr/>
    </dgm:pt>
    <dgm:pt modelId="{665AE71F-3C04-41D7-8DB8-E393E94BC23A}" type="pres">
      <dgm:prSet presAssocID="{870AE279-8501-4DA9-8595-46AB24555419}" presName="iconBgRect" presStyleLbl="bgShp" presStyleIdx="1" presStyleCnt="4"/>
      <dgm:spPr/>
    </dgm:pt>
    <dgm:pt modelId="{1ECA51C3-54BE-4BAB-80CD-E6A9A2C597BC}" type="pres">
      <dgm:prSet presAssocID="{870AE279-8501-4DA9-8595-46AB24555419}"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iggy Bank"/>
        </a:ext>
      </dgm:extLst>
    </dgm:pt>
    <dgm:pt modelId="{C765F4BF-E717-4EED-8D74-390B167B6216}" type="pres">
      <dgm:prSet presAssocID="{870AE279-8501-4DA9-8595-46AB24555419}" presName="spaceRect" presStyleCnt="0"/>
      <dgm:spPr/>
    </dgm:pt>
    <dgm:pt modelId="{937197F9-97F9-471F-B6A7-911818E1C001}" type="pres">
      <dgm:prSet presAssocID="{870AE279-8501-4DA9-8595-46AB24555419}" presName="textRect" presStyleLbl="revTx" presStyleIdx="1" presStyleCnt="4">
        <dgm:presLayoutVars>
          <dgm:chMax val="1"/>
          <dgm:chPref val="1"/>
        </dgm:presLayoutVars>
      </dgm:prSet>
      <dgm:spPr/>
    </dgm:pt>
    <dgm:pt modelId="{03352325-B296-4AE6-807A-972F6B231E94}" type="pres">
      <dgm:prSet presAssocID="{43E3DE1F-E9D3-43A6-A738-F84E66C09AC2}" presName="sibTrans" presStyleLbl="sibTrans2D1" presStyleIdx="0" presStyleCnt="0"/>
      <dgm:spPr/>
    </dgm:pt>
    <dgm:pt modelId="{B728CBA2-7F51-4B7A-A962-98939187414F}" type="pres">
      <dgm:prSet presAssocID="{ADD9DC94-4E46-4517-8243-FD18EDA06AF4}" presName="compNode" presStyleCnt="0"/>
      <dgm:spPr/>
    </dgm:pt>
    <dgm:pt modelId="{7A60EA98-6C8C-48E7-8496-4813DBB03DD8}" type="pres">
      <dgm:prSet presAssocID="{ADD9DC94-4E46-4517-8243-FD18EDA06AF4}" presName="iconBgRect" presStyleLbl="bgShp" presStyleIdx="2" presStyleCnt="4"/>
      <dgm:spPr/>
    </dgm:pt>
    <dgm:pt modelId="{FA5A2CDC-958A-40F2-B017-FB67BA60B955}" type="pres">
      <dgm:prSet presAssocID="{ADD9DC94-4E46-4517-8243-FD18EDA06AF4}"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Handshake"/>
        </a:ext>
      </dgm:extLst>
    </dgm:pt>
    <dgm:pt modelId="{FDA81232-01EB-4640-B149-1D0976AAEBE1}" type="pres">
      <dgm:prSet presAssocID="{ADD9DC94-4E46-4517-8243-FD18EDA06AF4}" presName="spaceRect" presStyleCnt="0"/>
      <dgm:spPr/>
    </dgm:pt>
    <dgm:pt modelId="{83A3C790-24A0-4DD7-921B-752E0F798758}" type="pres">
      <dgm:prSet presAssocID="{ADD9DC94-4E46-4517-8243-FD18EDA06AF4}" presName="textRect" presStyleLbl="revTx" presStyleIdx="2" presStyleCnt="4">
        <dgm:presLayoutVars>
          <dgm:chMax val="1"/>
          <dgm:chPref val="1"/>
        </dgm:presLayoutVars>
      </dgm:prSet>
      <dgm:spPr/>
    </dgm:pt>
    <dgm:pt modelId="{EB131E0A-267B-47D9-B1E2-E3F9E31EA85F}" type="pres">
      <dgm:prSet presAssocID="{2CADCACC-3ACD-4C69-8505-0ADBEEE064AF}" presName="sibTrans" presStyleLbl="sibTrans2D1" presStyleIdx="0" presStyleCnt="0"/>
      <dgm:spPr/>
    </dgm:pt>
    <dgm:pt modelId="{AA3B6037-7C2D-488A-83A2-BDEA4F66C21F}" type="pres">
      <dgm:prSet presAssocID="{2BB26382-25BE-4420-AA05-B41720817855}" presName="compNode" presStyleCnt="0"/>
      <dgm:spPr/>
    </dgm:pt>
    <dgm:pt modelId="{583429E6-148D-4135-8674-F4252A8BB70C}" type="pres">
      <dgm:prSet presAssocID="{2BB26382-25BE-4420-AA05-B41720817855}" presName="iconBgRect" presStyleLbl="bgShp" presStyleIdx="3" presStyleCnt="4"/>
      <dgm:spPr/>
    </dgm:pt>
    <dgm:pt modelId="{B3B12AC4-8818-4EB3-934E-B3DF266C18C5}" type="pres">
      <dgm:prSet presAssocID="{2BB26382-25BE-4420-AA05-B41720817855}"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ireworks"/>
        </a:ext>
      </dgm:extLst>
    </dgm:pt>
    <dgm:pt modelId="{90DD81C8-8CB2-473E-9885-D04F89A98D58}" type="pres">
      <dgm:prSet presAssocID="{2BB26382-25BE-4420-AA05-B41720817855}" presName="spaceRect" presStyleCnt="0"/>
      <dgm:spPr/>
    </dgm:pt>
    <dgm:pt modelId="{59F87335-A2E9-49E2-B11E-6B29BB6ACD54}" type="pres">
      <dgm:prSet presAssocID="{2BB26382-25BE-4420-AA05-B41720817855}" presName="textRect" presStyleLbl="revTx" presStyleIdx="3" presStyleCnt="4">
        <dgm:presLayoutVars>
          <dgm:chMax val="1"/>
          <dgm:chPref val="1"/>
        </dgm:presLayoutVars>
      </dgm:prSet>
      <dgm:spPr/>
    </dgm:pt>
  </dgm:ptLst>
  <dgm:cxnLst>
    <dgm:cxn modelId="{FE076D09-69B8-4BD6-9F41-B4EEEB6AD4FB}" type="presOf" srcId="{870AE279-8501-4DA9-8595-46AB24555419}" destId="{937197F9-97F9-471F-B6A7-911818E1C001}" srcOrd="0" destOrd="0" presId="urn:microsoft.com/office/officeart/2018/2/layout/IconCircleList"/>
    <dgm:cxn modelId="{15386E0F-349C-4131-B1A8-A16369E0C21A}" type="presOf" srcId="{43E3DE1F-E9D3-43A6-A738-F84E66C09AC2}" destId="{03352325-B296-4AE6-807A-972F6B231E94}" srcOrd="0" destOrd="0" presId="urn:microsoft.com/office/officeart/2018/2/layout/IconCircleList"/>
    <dgm:cxn modelId="{D8D4AF39-384C-4319-B866-F8229BDE5B01}" srcId="{1D8CA78E-EDB3-474E-AE94-E6EBA09FEC23}" destId="{A664906D-7E32-4E75-83DF-B285CC4B71DC}" srcOrd="0" destOrd="0" parTransId="{95ED1893-4E78-48F8-BEA5-CA1926B10B86}" sibTransId="{F0DB2B89-FCB1-4304-98C4-EC5312EF7AE7}"/>
    <dgm:cxn modelId="{E285E76F-91A0-4E17-BCFE-A74A7B89DB2A}" type="presOf" srcId="{A664906D-7E32-4E75-83DF-B285CC4B71DC}" destId="{FE4DBA55-9D0C-47F8-8B09-C985C300A6C4}" srcOrd="0" destOrd="0" presId="urn:microsoft.com/office/officeart/2018/2/layout/IconCircleList"/>
    <dgm:cxn modelId="{4B4EF571-F0E6-4123-A4DA-CA637F73589A}" srcId="{1D8CA78E-EDB3-474E-AE94-E6EBA09FEC23}" destId="{ADD9DC94-4E46-4517-8243-FD18EDA06AF4}" srcOrd="2" destOrd="0" parTransId="{27DD62E0-7E2E-4091-BA3F-8A6F20ECF7F8}" sibTransId="{2CADCACC-3ACD-4C69-8505-0ADBEEE064AF}"/>
    <dgm:cxn modelId="{18CA1F54-7336-4CFA-9E3F-757558012041}" type="presOf" srcId="{2CADCACC-3ACD-4C69-8505-0ADBEEE064AF}" destId="{EB131E0A-267B-47D9-B1E2-E3F9E31EA85F}" srcOrd="0" destOrd="0" presId="urn:microsoft.com/office/officeart/2018/2/layout/IconCircleList"/>
    <dgm:cxn modelId="{FA966899-11B2-4A91-9005-361843EAE997}" type="presOf" srcId="{1D8CA78E-EDB3-474E-AE94-E6EBA09FEC23}" destId="{1A34D3CA-4CB0-470A-AD12-B5027F57F9A5}" srcOrd="0" destOrd="0" presId="urn:microsoft.com/office/officeart/2018/2/layout/IconCircleList"/>
    <dgm:cxn modelId="{D23923A5-8338-470F-83EF-E14F6B91612E}" type="presOf" srcId="{2BB26382-25BE-4420-AA05-B41720817855}" destId="{59F87335-A2E9-49E2-B11E-6B29BB6ACD54}" srcOrd="0" destOrd="0" presId="urn:microsoft.com/office/officeart/2018/2/layout/IconCircleList"/>
    <dgm:cxn modelId="{08BA26BB-2369-4FE7-91F9-1B70C4017E5E}" type="presOf" srcId="{F0DB2B89-FCB1-4304-98C4-EC5312EF7AE7}" destId="{9199C978-2A79-4222-BF6F-67355D2EFE54}" srcOrd="0" destOrd="0" presId="urn:microsoft.com/office/officeart/2018/2/layout/IconCircleList"/>
    <dgm:cxn modelId="{51BE91D2-2E85-451D-A48D-CB25890F9FE3}" srcId="{1D8CA78E-EDB3-474E-AE94-E6EBA09FEC23}" destId="{870AE279-8501-4DA9-8595-46AB24555419}" srcOrd="1" destOrd="0" parTransId="{4EAA2322-2BF9-4310-971C-65C9420A2571}" sibTransId="{43E3DE1F-E9D3-43A6-A738-F84E66C09AC2}"/>
    <dgm:cxn modelId="{FCF120D4-E762-40CB-98DB-27BF22DE41E9}" srcId="{1D8CA78E-EDB3-474E-AE94-E6EBA09FEC23}" destId="{2BB26382-25BE-4420-AA05-B41720817855}" srcOrd="3" destOrd="0" parTransId="{BAC1756A-C57D-4D78-8997-8AE2AE795394}" sibTransId="{751F9F6C-A6FD-456D-96E2-444B927719C6}"/>
    <dgm:cxn modelId="{8F663AFC-376F-40CB-BC71-216A8D675731}" type="presOf" srcId="{ADD9DC94-4E46-4517-8243-FD18EDA06AF4}" destId="{83A3C790-24A0-4DD7-921B-752E0F798758}" srcOrd="0" destOrd="0" presId="urn:microsoft.com/office/officeart/2018/2/layout/IconCircleList"/>
    <dgm:cxn modelId="{51CBAB7C-2C0A-4B48-A4E3-4573AFDB5854}" type="presParOf" srcId="{1A34D3CA-4CB0-470A-AD12-B5027F57F9A5}" destId="{E24FB131-7D33-451E-86FC-9887CF1287BA}" srcOrd="0" destOrd="0" presId="urn:microsoft.com/office/officeart/2018/2/layout/IconCircleList"/>
    <dgm:cxn modelId="{459A58E9-DF3C-40DA-B438-D4991A1EF345}" type="presParOf" srcId="{E24FB131-7D33-451E-86FC-9887CF1287BA}" destId="{9C89207F-E496-43DD-81A5-08B2DDB11E13}" srcOrd="0" destOrd="0" presId="urn:microsoft.com/office/officeart/2018/2/layout/IconCircleList"/>
    <dgm:cxn modelId="{158A1502-376F-4A56-BD1D-CE765EF12DE3}" type="presParOf" srcId="{9C89207F-E496-43DD-81A5-08B2DDB11E13}" destId="{99002505-3130-4348-B0EE-E961C42586A3}" srcOrd="0" destOrd="0" presId="urn:microsoft.com/office/officeart/2018/2/layout/IconCircleList"/>
    <dgm:cxn modelId="{1DC50D29-65DE-4600-ADA4-ACAA4C35D4F8}" type="presParOf" srcId="{9C89207F-E496-43DD-81A5-08B2DDB11E13}" destId="{E016C658-BC45-4E1F-96D9-F9542C9B4ED3}" srcOrd="1" destOrd="0" presId="urn:microsoft.com/office/officeart/2018/2/layout/IconCircleList"/>
    <dgm:cxn modelId="{666A88A7-3BC0-419E-8E4A-5D67A0346825}" type="presParOf" srcId="{9C89207F-E496-43DD-81A5-08B2DDB11E13}" destId="{E872589A-2A8D-4F0B-8E32-1A59443CE793}" srcOrd="2" destOrd="0" presId="urn:microsoft.com/office/officeart/2018/2/layout/IconCircleList"/>
    <dgm:cxn modelId="{8D7A8BC6-D7FC-45E9-A489-8AB2092B4F5A}" type="presParOf" srcId="{9C89207F-E496-43DD-81A5-08B2DDB11E13}" destId="{FE4DBA55-9D0C-47F8-8B09-C985C300A6C4}" srcOrd="3" destOrd="0" presId="urn:microsoft.com/office/officeart/2018/2/layout/IconCircleList"/>
    <dgm:cxn modelId="{06650117-E698-4FE4-965C-296328DB0C6F}" type="presParOf" srcId="{E24FB131-7D33-451E-86FC-9887CF1287BA}" destId="{9199C978-2A79-4222-BF6F-67355D2EFE54}" srcOrd="1" destOrd="0" presId="urn:microsoft.com/office/officeart/2018/2/layout/IconCircleList"/>
    <dgm:cxn modelId="{9FED00F7-B5AD-4178-B1E7-1D9A858704BF}" type="presParOf" srcId="{E24FB131-7D33-451E-86FC-9887CF1287BA}" destId="{751A6B3F-8554-49FD-8D27-7EB06F09BBD2}" srcOrd="2" destOrd="0" presId="urn:microsoft.com/office/officeart/2018/2/layout/IconCircleList"/>
    <dgm:cxn modelId="{934D16E1-07E6-431A-93F5-DE552CED924B}" type="presParOf" srcId="{751A6B3F-8554-49FD-8D27-7EB06F09BBD2}" destId="{665AE71F-3C04-41D7-8DB8-E393E94BC23A}" srcOrd="0" destOrd="0" presId="urn:microsoft.com/office/officeart/2018/2/layout/IconCircleList"/>
    <dgm:cxn modelId="{75CED05E-2694-42E4-BBD3-1A41D1016745}" type="presParOf" srcId="{751A6B3F-8554-49FD-8D27-7EB06F09BBD2}" destId="{1ECA51C3-54BE-4BAB-80CD-E6A9A2C597BC}" srcOrd="1" destOrd="0" presId="urn:microsoft.com/office/officeart/2018/2/layout/IconCircleList"/>
    <dgm:cxn modelId="{AC257607-BBB8-4741-BE24-BD5CAAA8C26C}" type="presParOf" srcId="{751A6B3F-8554-49FD-8D27-7EB06F09BBD2}" destId="{C765F4BF-E717-4EED-8D74-390B167B6216}" srcOrd="2" destOrd="0" presId="urn:microsoft.com/office/officeart/2018/2/layout/IconCircleList"/>
    <dgm:cxn modelId="{B10E3E97-90A1-4F76-8C50-998B0AFEB696}" type="presParOf" srcId="{751A6B3F-8554-49FD-8D27-7EB06F09BBD2}" destId="{937197F9-97F9-471F-B6A7-911818E1C001}" srcOrd="3" destOrd="0" presId="urn:microsoft.com/office/officeart/2018/2/layout/IconCircleList"/>
    <dgm:cxn modelId="{4ADD627D-5962-4F62-96D6-519920BD99F7}" type="presParOf" srcId="{E24FB131-7D33-451E-86FC-9887CF1287BA}" destId="{03352325-B296-4AE6-807A-972F6B231E94}" srcOrd="3" destOrd="0" presId="urn:microsoft.com/office/officeart/2018/2/layout/IconCircleList"/>
    <dgm:cxn modelId="{8AAB22C0-1828-4F9E-ACFD-95912515937F}" type="presParOf" srcId="{E24FB131-7D33-451E-86FC-9887CF1287BA}" destId="{B728CBA2-7F51-4B7A-A962-98939187414F}" srcOrd="4" destOrd="0" presId="urn:microsoft.com/office/officeart/2018/2/layout/IconCircleList"/>
    <dgm:cxn modelId="{97E11322-0BD9-4772-B8CF-861A4883BCAC}" type="presParOf" srcId="{B728CBA2-7F51-4B7A-A962-98939187414F}" destId="{7A60EA98-6C8C-48E7-8496-4813DBB03DD8}" srcOrd="0" destOrd="0" presId="urn:microsoft.com/office/officeart/2018/2/layout/IconCircleList"/>
    <dgm:cxn modelId="{DF49AC9F-4E96-44EC-842B-3068E09BFDEF}" type="presParOf" srcId="{B728CBA2-7F51-4B7A-A962-98939187414F}" destId="{FA5A2CDC-958A-40F2-B017-FB67BA60B955}" srcOrd="1" destOrd="0" presId="urn:microsoft.com/office/officeart/2018/2/layout/IconCircleList"/>
    <dgm:cxn modelId="{D42ABDB6-EF72-49A7-94E9-B3675CFD6583}" type="presParOf" srcId="{B728CBA2-7F51-4B7A-A962-98939187414F}" destId="{FDA81232-01EB-4640-B149-1D0976AAEBE1}" srcOrd="2" destOrd="0" presId="urn:microsoft.com/office/officeart/2018/2/layout/IconCircleList"/>
    <dgm:cxn modelId="{0D24AD6E-4FE2-4C04-BE75-EBF6FC142C85}" type="presParOf" srcId="{B728CBA2-7F51-4B7A-A962-98939187414F}" destId="{83A3C790-24A0-4DD7-921B-752E0F798758}" srcOrd="3" destOrd="0" presId="urn:microsoft.com/office/officeart/2018/2/layout/IconCircleList"/>
    <dgm:cxn modelId="{FBCE1D35-3158-4880-AAC6-E308B184B8E6}" type="presParOf" srcId="{E24FB131-7D33-451E-86FC-9887CF1287BA}" destId="{EB131E0A-267B-47D9-B1E2-E3F9E31EA85F}" srcOrd="5" destOrd="0" presId="urn:microsoft.com/office/officeart/2018/2/layout/IconCircleList"/>
    <dgm:cxn modelId="{21E0513B-AB56-41B0-AFC4-1D8C77542527}" type="presParOf" srcId="{E24FB131-7D33-451E-86FC-9887CF1287BA}" destId="{AA3B6037-7C2D-488A-83A2-BDEA4F66C21F}" srcOrd="6" destOrd="0" presId="urn:microsoft.com/office/officeart/2018/2/layout/IconCircleList"/>
    <dgm:cxn modelId="{5ED7B9DA-0CDF-47CA-A61B-96714EFA94F0}" type="presParOf" srcId="{AA3B6037-7C2D-488A-83A2-BDEA4F66C21F}" destId="{583429E6-148D-4135-8674-F4252A8BB70C}" srcOrd="0" destOrd="0" presId="urn:microsoft.com/office/officeart/2018/2/layout/IconCircleList"/>
    <dgm:cxn modelId="{13856B32-0773-4B5E-A15E-79C0DE6CB5A3}" type="presParOf" srcId="{AA3B6037-7C2D-488A-83A2-BDEA4F66C21F}" destId="{B3B12AC4-8818-4EB3-934E-B3DF266C18C5}" srcOrd="1" destOrd="0" presId="urn:microsoft.com/office/officeart/2018/2/layout/IconCircleList"/>
    <dgm:cxn modelId="{6FAC8664-B07D-4AE8-98A0-22D1E6BE6D8E}" type="presParOf" srcId="{AA3B6037-7C2D-488A-83A2-BDEA4F66C21F}" destId="{90DD81C8-8CB2-473E-9885-D04F89A98D58}" srcOrd="2" destOrd="0" presId="urn:microsoft.com/office/officeart/2018/2/layout/IconCircleList"/>
    <dgm:cxn modelId="{A8403A37-70D9-4B24-A2C2-334DCBCBE676}" type="presParOf" srcId="{AA3B6037-7C2D-488A-83A2-BDEA4F66C21F}" destId="{59F87335-A2E9-49E2-B11E-6B29BB6ACD54}"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3083F98-59B9-4918-8587-69BEEDB75BB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EB1A202-BE8F-4CAA-BC5C-980298B30086}">
      <dgm:prSet/>
      <dgm:spPr/>
      <dgm:t>
        <a:bodyPr/>
        <a:lstStyle/>
        <a:p>
          <a:pPr algn="ctr"/>
          <a:r>
            <a:rPr lang="en-US">
              <a:latin typeface="Lucida Bright" panose="02040602050505020304" pitchFamily="18" charset="0"/>
            </a:rPr>
            <a:t>Questions ?</a:t>
          </a:r>
        </a:p>
      </dgm:t>
    </dgm:pt>
    <dgm:pt modelId="{501D4EF9-BEA2-46E6-B5FC-79CB43FD5E31}" type="parTrans" cxnId="{9503212D-025F-44EA-B045-2C8411597DA0}">
      <dgm:prSet/>
      <dgm:spPr/>
      <dgm:t>
        <a:bodyPr/>
        <a:lstStyle/>
        <a:p>
          <a:endParaRPr lang="en-US"/>
        </a:p>
      </dgm:t>
    </dgm:pt>
    <dgm:pt modelId="{DB555644-339F-4569-9EC7-768FEB929C79}" type="sibTrans" cxnId="{9503212D-025F-44EA-B045-2C8411597DA0}">
      <dgm:prSet/>
      <dgm:spPr/>
      <dgm:t>
        <a:bodyPr/>
        <a:lstStyle/>
        <a:p>
          <a:endParaRPr lang="en-US"/>
        </a:p>
      </dgm:t>
    </dgm:pt>
    <dgm:pt modelId="{546ABDA2-F984-4953-B53C-D7564D1C9AA0}">
      <dgm:prSet/>
      <dgm:spPr/>
      <dgm:t>
        <a:bodyPr/>
        <a:lstStyle/>
        <a:p>
          <a:pPr algn="ctr"/>
          <a:r>
            <a:rPr lang="en-US">
              <a:latin typeface="Lucida Bright" panose="02040602050505020304" pitchFamily="18" charset="0"/>
            </a:rPr>
            <a:t>Copies of presentation </a:t>
          </a:r>
        </a:p>
      </dgm:t>
    </dgm:pt>
    <dgm:pt modelId="{BE58215C-A46C-4524-B471-33E932E57102}" type="parTrans" cxnId="{C3263C78-F855-44BA-9010-D7A5F07870A6}">
      <dgm:prSet/>
      <dgm:spPr/>
      <dgm:t>
        <a:bodyPr/>
        <a:lstStyle/>
        <a:p>
          <a:endParaRPr lang="en-US"/>
        </a:p>
      </dgm:t>
    </dgm:pt>
    <dgm:pt modelId="{563883AB-B2CB-4280-8B2E-EA8AE191C8DF}" type="sibTrans" cxnId="{C3263C78-F855-44BA-9010-D7A5F07870A6}">
      <dgm:prSet/>
      <dgm:spPr/>
      <dgm:t>
        <a:bodyPr/>
        <a:lstStyle/>
        <a:p>
          <a:endParaRPr lang="en-US"/>
        </a:p>
      </dgm:t>
    </dgm:pt>
    <dgm:pt modelId="{C0B90F25-F48D-4C09-8679-09D47C4F2854}">
      <dgm:prSet/>
      <dgm:spPr/>
      <dgm:t>
        <a:bodyPr/>
        <a:lstStyle/>
        <a:p>
          <a:pPr algn="ctr"/>
          <a:r>
            <a:rPr lang="en-US">
              <a:latin typeface="Lucida Bright" panose="02040602050505020304" pitchFamily="18" charset="0"/>
            </a:rPr>
            <a:t>Don’t Forget the Sign in sheet</a:t>
          </a:r>
        </a:p>
      </dgm:t>
    </dgm:pt>
    <dgm:pt modelId="{B7D99E1D-880F-4D51-ABDC-09F4AAEA8743}" type="parTrans" cxnId="{7711A112-8247-4138-80F0-F090DE3D568A}">
      <dgm:prSet/>
      <dgm:spPr/>
      <dgm:t>
        <a:bodyPr/>
        <a:lstStyle/>
        <a:p>
          <a:endParaRPr lang="en-US"/>
        </a:p>
      </dgm:t>
    </dgm:pt>
    <dgm:pt modelId="{76E736F4-2DC1-4E9B-A50D-C145EF6F3151}" type="sibTrans" cxnId="{7711A112-8247-4138-80F0-F090DE3D568A}">
      <dgm:prSet/>
      <dgm:spPr/>
      <dgm:t>
        <a:bodyPr/>
        <a:lstStyle/>
        <a:p>
          <a:endParaRPr lang="en-US"/>
        </a:p>
      </dgm:t>
    </dgm:pt>
    <dgm:pt modelId="{3EABF11B-673A-4D21-85B9-0F99E3B9CEE7}">
      <dgm:prSet/>
      <dgm:spPr/>
      <dgm:t>
        <a:bodyPr/>
        <a:lstStyle/>
        <a:p>
          <a:pPr algn="ctr"/>
          <a:r>
            <a:rPr lang="en-US">
              <a:latin typeface="Lucida Bright" panose="02040602050505020304" pitchFamily="18" charset="0"/>
            </a:rPr>
            <a:t>Contact information</a:t>
          </a:r>
        </a:p>
      </dgm:t>
    </dgm:pt>
    <dgm:pt modelId="{2AC62255-3FC7-4CA5-8D11-56BC8D70A7AC}" type="parTrans" cxnId="{DCB37DE4-EB4A-4D39-97C3-0EE795905B29}">
      <dgm:prSet/>
      <dgm:spPr/>
      <dgm:t>
        <a:bodyPr/>
        <a:lstStyle/>
        <a:p>
          <a:endParaRPr lang="en-US"/>
        </a:p>
      </dgm:t>
    </dgm:pt>
    <dgm:pt modelId="{5D112421-8146-4C9D-A75E-8DB8CFB39737}" type="sibTrans" cxnId="{DCB37DE4-EB4A-4D39-97C3-0EE795905B29}">
      <dgm:prSet/>
      <dgm:spPr/>
      <dgm:t>
        <a:bodyPr/>
        <a:lstStyle/>
        <a:p>
          <a:endParaRPr lang="en-US"/>
        </a:p>
      </dgm:t>
    </dgm:pt>
    <dgm:pt modelId="{ED4678BE-0160-4545-A0FD-14BF87D4DDD3}" type="pres">
      <dgm:prSet presAssocID="{D3083F98-59B9-4918-8587-69BEEDB75BB9}" presName="linear" presStyleCnt="0">
        <dgm:presLayoutVars>
          <dgm:animLvl val="lvl"/>
          <dgm:resizeHandles val="exact"/>
        </dgm:presLayoutVars>
      </dgm:prSet>
      <dgm:spPr/>
    </dgm:pt>
    <dgm:pt modelId="{0A9729E4-78C1-4F94-AFC9-CAEF61104932}" type="pres">
      <dgm:prSet presAssocID="{CEB1A202-BE8F-4CAA-BC5C-980298B30086}" presName="parentText" presStyleLbl="node1" presStyleIdx="0" presStyleCnt="4" custLinFactNeighborY="-42369">
        <dgm:presLayoutVars>
          <dgm:chMax val="0"/>
          <dgm:bulletEnabled val="1"/>
        </dgm:presLayoutVars>
      </dgm:prSet>
      <dgm:spPr/>
    </dgm:pt>
    <dgm:pt modelId="{E368E2CD-DB5D-4234-B963-B3AE8B89DCFF}" type="pres">
      <dgm:prSet presAssocID="{DB555644-339F-4569-9EC7-768FEB929C79}" presName="spacer" presStyleCnt="0"/>
      <dgm:spPr/>
    </dgm:pt>
    <dgm:pt modelId="{048439F0-CD8A-4611-A647-ED5EFDE66061}" type="pres">
      <dgm:prSet presAssocID="{546ABDA2-F984-4953-B53C-D7564D1C9AA0}" presName="parentText" presStyleLbl="node1" presStyleIdx="1" presStyleCnt="4">
        <dgm:presLayoutVars>
          <dgm:chMax val="0"/>
          <dgm:bulletEnabled val="1"/>
        </dgm:presLayoutVars>
      </dgm:prSet>
      <dgm:spPr/>
    </dgm:pt>
    <dgm:pt modelId="{745D3F85-6390-499D-A81F-9EA37F496D7D}" type="pres">
      <dgm:prSet presAssocID="{563883AB-B2CB-4280-8B2E-EA8AE191C8DF}" presName="spacer" presStyleCnt="0"/>
      <dgm:spPr/>
    </dgm:pt>
    <dgm:pt modelId="{B6929C1A-87FF-4386-B013-555870AAD379}" type="pres">
      <dgm:prSet presAssocID="{C0B90F25-F48D-4C09-8679-09D47C4F2854}" presName="parentText" presStyleLbl="node1" presStyleIdx="2" presStyleCnt="4">
        <dgm:presLayoutVars>
          <dgm:chMax val="0"/>
          <dgm:bulletEnabled val="1"/>
        </dgm:presLayoutVars>
      </dgm:prSet>
      <dgm:spPr/>
    </dgm:pt>
    <dgm:pt modelId="{4ABEC86A-6812-45FC-99E7-70DC34662F91}" type="pres">
      <dgm:prSet presAssocID="{76E736F4-2DC1-4E9B-A50D-C145EF6F3151}" presName="spacer" presStyleCnt="0"/>
      <dgm:spPr/>
    </dgm:pt>
    <dgm:pt modelId="{6116E142-8478-4564-96B2-645AC7C50516}" type="pres">
      <dgm:prSet presAssocID="{3EABF11B-673A-4D21-85B9-0F99E3B9CEE7}" presName="parentText" presStyleLbl="node1" presStyleIdx="3" presStyleCnt="4">
        <dgm:presLayoutVars>
          <dgm:chMax val="0"/>
          <dgm:bulletEnabled val="1"/>
        </dgm:presLayoutVars>
      </dgm:prSet>
      <dgm:spPr/>
    </dgm:pt>
  </dgm:ptLst>
  <dgm:cxnLst>
    <dgm:cxn modelId="{9D32EC0B-1615-411E-A270-5A4E439C7B80}" type="presOf" srcId="{D3083F98-59B9-4918-8587-69BEEDB75BB9}" destId="{ED4678BE-0160-4545-A0FD-14BF87D4DDD3}" srcOrd="0" destOrd="0" presId="urn:microsoft.com/office/officeart/2005/8/layout/vList2"/>
    <dgm:cxn modelId="{7711A112-8247-4138-80F0-F090DE3D568A}" srcId="{D3083F98-59B9-4918-8587-69BEEDB75BB9}" destId="{C0B90F25-F48D-4C09-8679-09D47C4F2854}" srcOrd="2" destOrd="0" parTransId="{B7D99E1D-880F-4D51-ABDC-09F4AAEA8743}" sibTransId="{76E736F4-2DC1-4E9B-A50D-C145EF6F3151}"/>
    <dgm:cxn modelId="{6F92A21C-B43D-4CA4-BB9F-059BE501AF0E}" type="presOf" srcId="{CEB1A202-BE8F-4CAA-BC5C-980298B30086}" destId="{0A9729E4-78C1-4F94-AFC9-CAEF61104932}" srcOrd="0" destOrd="0" presId="urn:microsoft.com/office/officeart/2005/8/layout/vList2"/>
    <dgm:cxn modelId="{0FC5FB23-12C9-4CC0-AC4D-5E907BA46EBD}" type="presOf" srcId="{C0B90F25-F48D-4C09-8679-09D47C4F2854}" destId="{B6929C1A-87FF-4386-B013-555870AAD379}" srcOrd="0" destOrd="0" presId="urn:microsoft.com/office/officeart/2005/8/layout/vList2"/>
    <dgm:cxn modelId="{9503212D-025F-44EA-B045-2C8411597DA0}" srcId="{D3083F98-59B9-4918-8587-69BEEDB75BB9}" destId="{CEB1A202-BE8F-4CAA-BC5C-980298B30086}" srcOrd="0" destOrd="0" parTransId="{501D4EF9-BEA2-46E6-B5FC-79CB43FD5E31}" sibTransId="{DB555644-339F-4569-9EC7-768FEB929C79}"/>
    <dgm:cxn modelId="{C3263C78-F855-44BA-9010-D7A5F07870A6}" srcId="{D3083F98-59B9-4918-8587-69BEEDB75BB9}" destId="{546ABDA2-F984-4953-B53C-D7564D1C9AA0}" srcOrd="1" destOrd="0" parTransId="{BE58215C-A46C-4524-B471-33E932E57102}" sibTransId="{563883AB-B2CB-4280-8B2E-EA8AE191C8DF}"/>
    <dgm:cxn modelId="{6AE3949C-1BAA-47BF-B881-CA178D59AC2A}" type="presOf" srcId="{3EABF11B-673A-4D21-85B9-0F99E3B9CEE7}" destId="{6116E142-8478-4564-96B2-645AC7C50516}" srcOrd="0" destOrd="0" presId="urn:microsoft.com/office/officeart/2005/8/layout/vList2"/>
    <dgm:cxn modelId="{DCB37DE4-EB4A-4D39-97C3-0EE795905B29}" srcId="{D3083F98-59B9-4918-8587-69BEEDB75BB9}" destId="{3EABF11B-673A-4D21-85B9-0F99E3B9CEE7}" srcOrd="3" destOrd="0" parTransId="{2AC62255-3FC7-4CA5-8D11-56BC8D70A7AC}" sibTransId="{5D112421-8146-4C9D-A75E-8DB8CFB39737}"/>
    <dgm:cxn modelId="{761AFBF6-4731-4651-8204-7F5B0CE6D8F9}" type="presOf" srcId="{546ABDA2-F984-4953-B53C-D7564D1C9AA0}" destId="{048439F0-CD8A-4611-A647-ED5EFDE66061}" srcOrd="0" destOrd="0" presId="urn:microsoft.com/office/officeart/2005/8/layout/vList2"/>
    <dgm:cxn modelId="{994A042C-E667-4280-ADB8-5341A8401F3C}" type="presParOf" srcId="{ED4678BE-0160-4545-A0FD-14BF87D4DDD3}" destId="{0A9729E4-78C1-4F94-AFC9-CAEF61104932}" srcOrd="0" destOrd="0" presId="urn:microsoft.com/office/officeart/2005/8/layout/vList2"/>
    <dgm:cxn modelId="{862CEDC5-15D5-443C-87BD-9BB9D6C185DF}" type="presParOf" srcId="{ED4678BE-0160-4545-A0FD-14BF87D4DDD3}" destId="{E368E2CD-DB5D-4234-B963-B3AE8B89DCFF}" srcOrd="1" destOrd="0" presId="urn:microsoft.com/office/officeart/2005/8/layout/vList2"/>
    <dgm:cxn modelId="{E788EA9A-802A-427C-AE08-6EC4786E341A}" type="presParOf" srcId="{ED4678BE-0160-4545-A0FD-14BF87D4DDD3}" destId="{048439F0-CD8A-4611-A647-ED5EFDE66061}" srcOrd="2" destOrd="0" presId="urn:microsoft.com/office/officeart/2005/8/layout/vList2"/>
    <dgm:cxn modelId="{352E7C1E-724D-4471-96D6-E4C1464443F9}" type="presParOf" srcId="{ED4678BE-0160-4545-A0FD-14BF87D4DDD3}" destId="{745D3F85-6390-499D-A81F-9EA37F496D7D}" srcOrd="3" destOrd="0" presId="urn:microsoft.com/office/officeart/2005/8/layout/vList2"/>
    <dgm:cxn modelId="{4EA61845-5EC1-4932-8A4F-83A7168DA89C}" type="presParOf" srcId="{ED4678BE-0160-4545-A0FD-14BF87D4DDD3}" destId="{B6929C1A-87FF-4386-B013-555870AAD379}" srcOrd="4" destOrd="0" presId="urn:microsoft.com/office/officeart/2005/8/layout/vList2"/>
    <dgm:cxn modelId="{848356DF-7577-47B4-8291-D0BD0C6AB748}" type="presParOf" srcId="{ED4678BE-0160-4545-A0FD-14BF87D4DDD3}" destId="{4ABEC86A-6812-45FC-99E7-70DC34662F91}" srcOrd="5" destOrd="0" presId="urn:microsoft.com/office/officeart/2005/8/layout/vList2"/>
    <dgm:cxn modelId="{A0C3010F-A13A-401C-9420-F43913F42305}" type="presParOf" srcId="{ED4678BE-0160-4545-A0FD-14BF87D4DDD3}" destId="{6116E142-8478-4564-96B2-645AC7C50516}"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BCB699-6148-4232-8925-F2814CE7BD83}">
      <dsp:nvSpPr>
        <dsp:cNvPr id="0" name=""/>
        <dsp:cNvSpPr/>
      </dsp:nvSpPr>
      <dsp:spPr>
        <a:xfrm>
          <a:off x="0" y="61433"/>
          <a:ext cx="7313772" cy="1566337"/>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Stewardship can be expressed using terms like management, supervision or care. </a:t>
          </a:r>
        </a:p>
      </dsp:txBody>
      <dsp:txXfrm>
        <a:off x="76462" y="137895"/>
        <a:ext cx="7160848" cy="1413413"/>
      </dsp:txXfrm>
    </dsp:sp>
    <dsp:sp modelId="{6D45FEE7-55E8-4E1A-9388-1FDF24742FE3}">
      <dsp:nvSpPr>
        <dsp:cNvPr id="0" name=""/>
        <dsp:cNvSpPr/>
      </dsp:nvSpPr>
      <dsp:spPr>
        <a:xfrm>
          <a:off x="0" y="1708410"/>
          <a:ext cx="7313772" cy="1566337"/>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i="1" kern="1200"/>
            <a:t>The careful and responsible management of something entrusted to one’s care.</a:t>
          </a:r>
          <a:endParaRPr lang="en-US" sz="2800" kern="1200"/>
        </a:p>
      </dsp:txBody>
      <dsp:txXfrm>
        <a:off x="76462" y="1784872"/>
        <a:ext cx="7160848" cy="1413413"/>
      </dsp:txXfrm>
    </dsp:sp>
    <dsp:sp modelId="{F1E86AE3-291A-461D-A5A8-606E0F8392E9}">
      <dsp:nvSpPr>
        <dsp:cNvPr id="0" name=""/>
        <dsp:cNvSpPr/>
      </dsp:nvSpPr>
      <dsp:spPr>
        <a:xfrm>
          <a:off x="0" y="3355388"/>
          <a:ext cx="7313772" cy="1566337"/>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i="1" kern="1200"/>
            <a:t>The responsible overseeing and protection of something considered worth caring for and protecting.</a:t>
          </a:r>
          <a:endParaRPr lang="en-US" sz="2800" kern="1200"/>
        </a:p>
      </dsp:txBody>
      <dsp:txXfrm>
        <a:off x="76462" y="3431850"/>
        <a:ext cx="7160848" cy="14134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3DFA8C-4E1B-4EAD-A763-5F0FCAD63C9E}">
      <dsp:nvSpPr>
        <dsp:cNvPr id="0" name=""/>
        <dsp:cNvSpPr/>
      </dsp:nvSpPr>
      <dsp:spPr>
        <a:xfrm>
          <a:off x="0" y="126539"/>
          <a:ext cx="7313772" cy="233191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Colossians 3:23 – Work hard and cheerfully at whatever you do, as though you were working for the Lord rather than for people.</a:t>
          </a:r>
        </a:p>
      </dsp:txBody>
      <dsp:txXfrm>
        <a:off x="113835" y="240374"/>
        <a:ext cx="7086102" cy="2104249"/>
      </dsp:txXfrm>
    </dsp:sp>
    <dsp:sp modelId="{EADED882-233A-41AE-A9E9-4FEE31260648}">
      <dsp:nvSpPr>
        <dsp:cNvPr id="0" name=""/>
        <dsp:cNvSpPr/>
      </dsp:nvSpPr>
      <dsp:spPr>
        <a:xfrm>
          <a:off x="0" y="2524699"/>
          <a:ext cx="7313772" cy="233191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2 Corinthians 9:6-7  Remember this, a farmer who plants only a few seeds will get a small crop.  But the one who plants generously will get a generous crop. You must make up your own mind as to how much you should give.  Don’t give reluctantly or in response to pressure.  For God loves the person who gives cheerfully.</a:t>
          </a:r>
        </a:p>
      </dsp:txBody>
      <dsp:txXfrm>
        <a:off x="113835" y="2638534"/>
        <a:ext cx="7086102" cy="21042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ECDBFF-7AFA-43F7-A4A3-1E3573A876BE}">
      <dsp:nvSpPr>
        <dsp:cNvPr id="0" name=""/>
        <dsp:cNvSpPr/>
      </dsp:nvSpPr>
      <dsp:spPr>
        <a:xfrm>
          <a:off x="0" y="2068"/>
          <a:ext cx="7313772" cy="1048215"/>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CFD820-040C-4315-9F31-C082E813C22F}">
      <dsp:nvSpPr>
        <dsp:cNvPr id="0" name=""/>
        <dsp:cNvSpPr/>
      </dsp:nvSpPr>
      <dsp:spPr>
        <a:xfrm>
          <a:off x="317085" y="237916"/>
          <a:ext cx="576518" cy="57651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B9471DD-8CC0-4B52-A6A9-C66D96E77CA2}">
      <dsp:nvSpPr>
        <dsp:cNvPr id="0" name=""/>
        <dsp:cNvSpPr/>
      </dsp:nvSpPr>
      <dsp:spPr>
        <a:xfrm>
          <a:off x="1210688" y="2068"/>
          <a:ext cx="6103083" cy="10482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936" tIns="110936" rIns="110936" bIns="110936" numCol="1" spcCol="1270" anchor="ctr" anchorCtr="0">
          <a:noAutofit/>
        </a:bodyPr>
        <a:lstStyle/>
        <a:p>
          <a:pPr marL="0" lvl="0" indent="0" algn="l" defTabSz="977900">
            <a:lnSpc>
              <a:spcPct val="100000"/>
            </a:lnSpc>
            <a:spcBef>
              <a:spcPct val="0"/>
            </a:spcBef>
            <a:spcAft>
              <a:spcPct val="35000"/>
            </a:spcAft>
            <a:buNone/>
          </a:pPr>
          <a:r>
            <a:rPr lang="en-US" sz="2200" kern="1200"/>
            <a:t>Stewardship calls us to be wise and faithful in little things so that God can trust us with greater things.</a:t>
          </a:r>
        </a:p>
      </dsp:txBody>
      <dsp:txXfrm>
        <a:off x="1210688" y="2068"/>
        <a:ext cx="6103083" cy="1048215"/>
      </dsp:txXfrm>
    </dsp:sp>
    <dsp:sp modelId="{F6F31CAB-DDAE-4855-A3A8-33C59146DF6A}">
      <dsp:nvSpPr>
        <dsp:cNvPr id="0" name=""/>
        <dsp:cNvSpPr/>
      </dsp:nvSpPr>
      <dsp:spPr>
        <a:xfrm>
          <a:off x="0" y="1312337"/>
          <a:ext cx="7313772" cy="1048215"/>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AC03E7-1211-4575-AF67-4AFA6D6C90AE}">
      <dsp:nvSpPr>
        <dsp:cNvPr id="0" name=""/>
        <dsp:cNvSpPr/>
      </dsp:nvSpPr>
      <dsp:spPr>
        <a:xfrm>
          <a:off x="317085" y="1548185"/>
          <a:ext cx="576518" cy="57651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E66A968-57F3-420E-B5B9-104A4CCA17D5}">
      <dsp:nvSpPr>
        <dsp:cNvPr id="0" name=""/>
        <dsp:cNvSpPr/>
      </dsp:nvSpPr>
      <dsp:spPr>
        <a:xfrm>
          <a:off x="1210688" y="1312337"/>
          <a:ext cx="6103083" cy="10482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936" tIns="110936" rIns="110936" bIns="110936" numCol="1" spcCol="1270" anchor="ctr" anchorCtr="0">
          <a:noAutofit/>
        </a:bodyPr>
        <a:lstStyle/>
        <a:p>
          <a:pPr marL="0" lvl="0" indent="0" algn="l" defTabSz="977900">
            <a:lnSpc>
              <a:spcPct val="100000"/>
            </a:lnSpc>
            <a:spcBef>
              <a:spcPct val="0"/>
            </a:spcBef>
            <a:spcAft>
              <a:spcPct val="35000"/>
            </a:spcAft>
            <a:buNone/>
          </a:pPr>
          <a:r>
            <a:rPr lang="en-US" sz="2200" kern="1200"/>
            <a:t>Recognizing God’s gifts</a:t>
          </a:r>
        </a:p>
      </dsp:txBody>
      <dsp:txXfrm>
        <a:off x="1210688" y="1312337"/>
        <a:ext cx="6103083" cy="1048215"/>
      </dsp:txXfrm>
    </dsp:sp>
    <dsp:sp modelId="{A84D385B-A626-4A22-BBC4-F78BB17472BC}">
      <dsp:nvSpPr>
        <dsp:cNvPr id="0" name=""/>
        <dsp:cNvSpPr/>
      </dsp:nvSpPr>
      <dsp:spPr>
        <a:xfrm>
          <a:off x="0" y="2622606"/>
          <a:ext cx="7313772" cy="1048215"/>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B81260-6243-49C8-B0BD-1B8C89F5FEE4}">
      <dsp:nvSpPr>
        <dsp:cNvPr id="0" name=""/>
        <dsp:cNvSpPr/>
      </dsp:nvSpPr>
      <dsp:spPr>
        <a:xfrm>
          <a:off x="317085" y="2858454"/>
          <a:ext cx="576518" cy="57651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8BB6410-BB05-4F61-91F7-20563063CD17}">
      <dsp:nvSpPr>
        <dsp:cNvPr id="0" name=""/>
        <dsp:cNvSpPr/>
      </dsp:nvSpPr>
      <dsp:spPr>
        <a:xfrm>
          <a:off x="1210688" y="2622606"/>
          <a:ext cx="6103083" cy="10482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936" tIns="110936" rIns="110936" bIns="110936" numCol="1" spcCol="1270" anchor="ctr" anchorCtr="0">
          <a:noAutofit/>
        </a:bodyPr>
        <a:lstStyle/>
        <a:p>
          <a:pPr marL="0" lvl="0" indent="0" algn="l" defTabSz="977900">
            <a:lnSpc>
              <a:spcPct val="100000"/>
            </a:lnSpc>
            <a:spcBef>
              <a:spcPct val="0"/>
            </a:spcBef>
            <a:spcAft>
              <a:spcPct val="35000"/>
            </a:spcAft>
            <a:buNone/>
          </a:pPr>
          <a:r>
            <a:rPr lang="en-US" sz="2200" kern="1200" dirty="0"/>
            <a:t>Your abilities are God’s gift to you. </a:t>
          </a:r>
        </a:p>
      </dsp:txBody>
      <dsp:txXfrm>
        <a:off x="1210688" y="2622606"/>
        <a:ext cx="6103083" cy="1048215"/>
      </dsp:txXfrm>
    </dsp:sp>
    <dsp:sp modelId="{B1C12C84-5C17-457D-A484-D3B8FB41C1F9}">
      <dsp:nvSpPr>
        <dsp:cNvPr id="0" name=""/>
        <dsp:cNvSpPr/>
      </dsp:nvSpPr>
      <dsp:spPr>
        <a:xfrm>
          <a:off x="0" y="3932875"/>
          <a:ext cx="7313772" cy="1048215"/>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660A511-6DA2-4FE6-8C46-F45745437DA1}">
      <dsp:nvSpPr>
        <dsp:cNvPr id="0" name=""/>
        <dsp:cNvSpPr/>
      </dsp:nvSpPr>
      <dsp:spPr>
        <a:xfrm>
          <a:off x="317085" y="4168723"/>
          <a:ext cx="576518" cy="57651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5B2C342-810D-4702-9B60-F0D89F887AB9}">
      <dsp:nvSpPr>
        <dsp:cNvPr id="0" name=""/>
        <dsp:cNvSpPr/>
      </dsp:nvSpPr>
      <dsp:spPr>
        <a:xfrm>
          <a:off x="1210688" y="3932875"/>
          <a:ext cx="6103083" cy="10482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936" tIns="110936" rIns="110936" bIns="110936" numCol="1" spcCol="1270" anchor="ctr" anchorCtr="0">
          <a:noAutofit/>
        </a:bodyPr>
        <a:lstStyle/>
        <a:p>
          <a:pPr marL="0" lvl="0" indent="0" algn="l" defTabSz="977900">
            <a:lnSpc>
              <a:spcPct val="100000"/>
            </a:lnSpc>
            <a:spcBef>
              <a:spcPct val="0"/>
            </a:spcBef>
            <a:spcAft>
              <a:spcPct val="35000"/>
            </a:spcAft>
            <a:buNone/>
          </a:pPr>
          <a:r>
            <a:rPr lang="en-US" sz="2200" kern="1200"/>
            <a:t>Accountability: What you do with your talent is your gift to God.</a:t>
          </a:r>
        </a:p>
      </dsp:txBody>
      <dsp:txXfrm>
        <a:off x="1210688" y="3932875"/>
        <a:ext cx="6103083" cy="104821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35A357-61D2-4682-8BFC-A5B6DEE91D47}">
      <dsp:nvSpPr>
        <dsp:cNvPr id="0" name=""/>
        <dsp:cNvSpPr/>
      </dsp:nvSpPr>
      <dsp:spPr>
        <a:xfrm>
          <a:off x="0" y="1380"/>
          <a:ext cx="10969943" cy="58819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559F22-2904-4B99-8CD3-A2F47511D4BA}">
      <dsp:nvSpPr>
        <dsp:cNvPr id="0" name=""/>
        <dsp:cNvSpPr/>
      </dsp:nvSpPr>
      <dsp:spPr>
        <a:xfrm>
          <a:off x="177929" y="133724"/>
          <a:ext cx="323508" cy="32350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6938DB1-37A9-42AE-B234-C3AEF206107E}">
      <dsp:nvSpPr>
        <dsp:cNvPr id="0" name=""/>
        <dsp:cNvSpPr/>
      </dsp:nvSpPr>
      <dsp:spPr>
        <a:xfrm>
          <a:off x="679368" y="1380"/>
          <a:ext cx="10290574" cy="5881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251" tIns="62251" rIns="62251" bIns="62251" numCol="1" spcCol="1270" anchor="ctr" anchorCtr="0">
          <a:noAutofit/>
        </a:bodyPr>
        <a:lstStyle/>
        <a:p>
          <a:pPr marL="0" lvl="0" indent="0" algn="l" defTabSz="1066800">
            <a:lnSpc>
              <a:spcPct val="90000"/>
            </a:lnSpc>
            <a:spcBef>
              <a:spcPct val="0"/>
            </a:spcBef>
            <a:spcAft>
              <a:spcPct val="35000"/>
            </a:spcAft>
            <a:buNone/>
          </a:pPr>
          <a:r>
            <a:rPr lang="en-US" sz="2400" kern="1200"/>
            <a:t>With a heart of gratitude, we give our </a:t>
          </a:r>
          <a:r>
            <a:rPr lang="en-US" sz="2800" kern="1200">
              <a:latin typeface="Century" panose="02040604050505020304" pitchFamily="18" charset="0"/>
            </a:rPr>
            <a:t>time</a:t>
          </a:r>
          <a:r>
            <a:rPr lang="en-US" sz="2400" kern="1200"/>
            <a:t>, talent and treasure. 	</a:t>
          </a:r>
        </a:p>
      </dsp:txBody>
      <dsp:txXfrm>
        <a:off x="679368" y="1380"/>
        <a:ext cx="10290574" cy="588198"/>
      </dsp:txXfrm>
    </dsp:sp>
    <dsp:sp modelId="{1125AC8D-25DD-4FF7-966F-477090C36816}">
      <dsp:nvSpPr>
        <dsp:cNvPr id="0" name=""/>
        <dsp:cNvSpPr/>
      </dsp:nvSpPr>
      <dsp:spPr>
        <a:xfrm>
          <a:off x="0" y="736628"/>
          <a:ext cx="10969943" cy="58819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A87B58-5A50-4F8D-946D-D8BC3B2BD318}">
      <dsp:nvSpPr>
        <dsp:cNvPr id="0" name=""/>
        <dsp:cNvSpPr/>
      </dsp:nvSpPr>
      <dsp:spPr>
        <a:xfrm>
          <a:off x="177929" y="868972"/>
          <a:ext cx="323508" cy="32350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9DADC46-DD7A-447D-AE7C-32F4A642AA42}">
      <dsp:nvSpPr>
        <dsp:cNvPr id="0" name=""/>
        <dsp:cNvSpPr/>
      </dsp:nvSpPr>
      <dsp:spPr>
        <a:xfrm>
          <a:off x="679368" y="736628"/>
          <a:ext cx="10290574" cy="5881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251" tIns="62251" rIns="62251" bIns="62251" numCol="1" spcCol="1270" anchor="ctr" anchorCtr="0">
          <a:noAutofit/>
        </a:bodyPr>
        <a:lstStyle/>
        <a:p>
          <a:pPr marL="0" lvl="0" indent="0" algn="l" defTabSz="844550">
            <a:lnSpc>
              <a:spcPct val="90000"/>
            </a:lnSpc>
            <a:spcBef>
              <a:spcPct val="0"/>
            </a:spcBef>
            <a:spcAft>
              <a:spcPct val="35000"/>
            </a:spcAft>
            <a:buNone/>
          </a:pPr>
          <a:r>
            <a:rPr lang="en-US" sz="1900" kern="1200"/>
            <a:t>   LISTENING	         MUSIC		COMMUNICATING	        PRAYING</a:t>
          </a:r>
        </a:p>
      </dsp:txBody>
      <dsp:txXfrm>
        <a:off x="679368" y="736628"/>
        <a:ext cx="10290574" cy="588198"/>
      </dsp:txXfrm>
    </dsp:sp>
    <dsp:sp modelId="{4A468E6F-14B4-412E-BC30-406AD4DDA4B7}">
      <dsp:nvSpPr>
        <dsp:cNvPr id="0" name=""/>
        <dsp:cNvSpPr/>
      </dsp:nvSpPr>
      <dsp:spPr>
        <a:xfrm>
          <a:off x="0" y="1471875"/>
          <a:ext cx="10969943" cy="58819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D97BC1-2B42-4F66-A4A6-E4D3F45FC63C}">
      <dsp:nvSpPr>
        <dsp:cNvPr id="0" name=""/>
        <dsp:cNvSpPr/>
      </dsp:nvSpPr>
      <dsp:spPr>
        <a:xfrm>
          <a:off x="177929" y="1604220"/>
          <a:ext cx="323508" cy="32350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29CCBBD-1DBC-4826-A4D1-9404963BEB7C}">
      <dsp:nvSpPr>
        <dsp:cNvPr id="0" name=""/>
        <dsp:cNvSpPr/>
      </dsp:nvSpPr>
      <dsp:spPr>
        <a:xfrm>
          <a:off x="679368" y="1471875"/>
          <a:ext cx="10290574" cy="5881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251" tIns="62251" rIns="62251" bIns="62251" numCol="1" spcCol="1270" anchor="ctr" anchorCtr="0">
          <a:noAutofit/>
        </a:bodyPr>
        <a:lstStyle/>
        <a:p>
          <a:pPr marL="0" lvl="0" indent="0" algn="l" defTabSz="844550">
            <a:lnSpc>
              <a:spcPct val="90000"/>
            </a:lnSpc>
            <a:spcBef>
              <a:spcPct val="0"/>
            </a:spcBef>
            <a:spcAft>
              <a:spcPct val="35000"/>
            </a:spcAft>
            <a:buNone/>
          </a:pPr>
          <a:r>
            <a:rPr lang="en-US" sz="1900" kern="1200"/>
            <a:t>WORSHIP	ART	                 FUNDRAISING		       COOKING</a:t>
          </a:r>
        </a:p>
      </dsp:txBody>
      <dsp:txXfrm>
        <a:off x="679368" y="1471875"/>
        <a:ext cx="10290574" cy="588198"/>
      </dsp:txXfrm>
    </dsp:sp>
    <dsp:sp modelId="{DE7B9293-993F-4D92-BE65-FFD0BC366921}">
      <dsp:nvSpPr>
        <dsp:cNvPr id="0" name=""/>
        <dsp:cNvSpPr/>
      </dsp:nvSpPr>
      <dsp:spPr>
        <a:xfrm>
          <a:off x="0" y="2207123"/>
          <a:ext cx="10969943" cy="58819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9E825E-7CCE-47DB-9CBD-78F8CAEC59E8}">
      <dsp:nvSpPr>
        <dsp:cNvPr id="0" name=""/>
        <dsp:cNvSpPr/>
      </dsp:nvSpPr>
      <dsp:spPr>
        <a:xfrm>
          <a:off x="177929" y="2339467"/>
          <a:ext cx="323508" cy="32350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59C33BA-4D82-4068-BBE5-209FC498E442}">
      <dsp:nvSpPr>
        <dsp:cNvPr id="0" name=""/>
        <dsp:cNvSpPr/>
      </dsp:nvSpPr>
      <dsp:spPr>
        <a:xfrm>
          <a:off x="679368" y="2207123"/>
          <a:ext cx="10290574" cy="5881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251" tIns="62251" rIns="62251" bIns="62251" numCol="1" spcCol="1270" anchor="ctr" anchorCtr="0">
          <a:noAutofit/>
        </a:bodyPr>
        <a:lstStyle/>
        <a:p>
          <a:pPr marL="0" lvl="0" indent="0" algn="l" defTabSz="844550">
            <a:lnSpc>
              <a:spcPct val="90000"/>
            </a:lnSpc>
            <a:spcBef>
              <a:spcPct val="0"/>
            </a:spcBef>
            <a:spcAft>
              <a:spcPct val="35000"/>
            </a:spcAft>
            <a:buNone/>
          </a:pPr>
          <a:r>
            <a:rPr lang="en-US" sz="1900" kern="1200"/>
            <a:t>SINGING	    ORGANIZATION	          COMPUTER</a:t>
          </a:r>
        </a:p>
      </dsp:txBody>
      <dsp:txXfrm>
        <a:off x="679368" y="2207123"/>
        <a:ext cx="10290574" cy="588198"/>
      </dsp:txXfrm>
    </dsp:sp>
    <dsp:sp modelId="{C8DA75C1-33AA-4BD6-8EF2-E1298C2752DC}">
      <dsp:nvSpPr>
        <dsp:cNvPr id="0" name=""/>
        <dsp:cNvSpPr/>
      </dsp:nvSpPr>
      <dsp:spPr>
        <a:xfrm>
          <a:off x="0" y="2942370"/>
          <a:ext cx="10969943" cy="58819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8E0554-34CE-4C6B-9626-3A09C7226795}">
      <dsp:nvSpPr>
        <dsp:cNvPr id="0" name=""/>
        <dsp:cNvSpPr/>
      </dsp:nvSpPr>
      <dsp:spPr>
        <a:xfrm>
          <a:off x="177929" y="3074715"/>
          <a:ext cx="323508" cy="32350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B08F7D9-E1FF-4E58-A767-E10CB84F8A2B}">
      <dsp:nvSpPr>
        <dsp:cNvPr id="0" name=""/>
        <dsp:cNvSpPr/>
      </dsp:nvSpPr>
      <dsp:spPr>
        <a:xfrm>
          <a:off x="679368" y="2942370"/>
          <a:ext cx="10290574" cy="5881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251" tIns="62251" rIns="62251" bIns="62251" numCol="1" spcCol="1270" anchor="ctr" anchorCtr="0">
          <a:noAutofit/>
        </a:bodyPr>
        <a:lstStyle/>
        <a:p>
          <a:pPr marL="0" lvl="0" indent="0" algn="l" defTabSz="844550">
            <a:lnSpc>
              <a:spcPct val="90000"/>
            </a:lnSpc>
            <a:spcBef>
              <a:spcPct val="0"/>
            </a:spcBef>
            <a:spcAft>
              <a:spcPct val="35000"/>
            </a:spcAft>
            <a:buNone/>
          </a:pPr>
          <a:r>
            <a:rPr lang="en-US" sz="1900" kern="1200"/>
            <a:t>PUBLIC SPEAKING	       WRITING	            TEAM BUILDING</a:t>
          </a:r>
        </a:p>
      </dsp:txBody>
      <dsp:txXfrm>
        <a:off x="679368" y="2942370"/>
        <a:ext cx="10290574" cy="588198"/>
      </dsp:txXfrm>
    </dsp:sp>
    <dsp:sp modelId="{DF3AF474-D47C-487F-A276-8C7F9ECBA7BE}">
      <dsp:nvSpPr>
        <dsp:cNvPr id="0" name=""/>
        <dsp:cNvSpPr/>
      </dsp:nvSpPr>
      <dsp:spPr>
        <a:xfrm>
          <a:off x="0" y="3677618"/>
          <a:ext cx="10969943" cy="58819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EDECD7-635A-4054-A6D6-1BBECCAD5DF1}">
      <dsp:nvSpPr>
        <dsp:cNvPr id="0" name=""/>
        <dsp:cNvSpPr/>
      </dsp:nvSpPr>
      <dsp:spPr>
        <a:xfrm>
          <a:off x="177929" y="3809963"/>
          <a:ext cx="323508" cy="32350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37D445D-394D-4204-9BBE-85879F5C4903}">
      <dsp:nvSpPr>
        <dsp:cNvPr id="0" name=""/>
        <dsp:cNvSpPr/>
      </dsp:nvSpPr>
      <dsp:spPr>
        <a:xfrm>
          <a:off x="679368" y="3677618"/>
          <a:ext cx="10290574" cy="5881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251" tIns="62251" rIns="62251" bIns="62251" numCol="1" spcCol="1270" anchor="ctr" anchorCtr="0">
          <a:noAutofit/>
        </a:bodyPr>
        <a:lstStyle/>
        <a:p>
          <a:pPr marL="0" lvl="0" indent="0" algn="l" defTabSz="844550">
            <a:lnSpc>
              <a:spcPct val="90000"/>
            </a:lnSpc>
            <a:spcBef>
              <a:spcPct val="0"/>
            </a:spcBef>
            <a:spcAft>
              <a:spcPct val="35000"/>
            </a:spcAft>
            <a:buNone/>
          </a:pPr>
          <a:r>
            <a:rPr lang="en-US" sz="1900" kern="1200"/>
            <a:t>ELECTRONICS	               SERVANT HEART	                         FINANCES</a:t>
          </a:r>
        </a:p>
      </dsp:txBody>
      <dsp:txXfrm>
        <a:off x="679368" y="3677618"/>
        <a:ext cx="10290574" cy="5881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87B96C-2A42-4256-9F83-A0B04BE5A0C3}">
      <dsp:nvSpPr>
        <dsp:cNvPr id="0" name=""/>
        <dsp:cNvSpPr/>
      </dsp:nvSpPr>
      <dsp:spPr>
        <a:xfrm>
          <a:off x="2197401" y="0"/>
          <a:ext cx="1509048" cy="114000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271C840-BEA0-4F7B-ABFE-05BD0BE172C2}">
      <dsp:nvSpPr>
        <dsp:cNvPr id="0" name=""/>
        <dsp:cNvSpPr/>
      </dsp:nvSpPr>
      <dsp:spPr>
        <a:xfrm>
          <a:off x="760572" y="1192131"/>
          <a:ext cx="4311566" cy="14060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defRPr b="1"/>
          </a:pPr>
          <a:r>
            <a:rPr lang="en-US" sz="2800" kern="1200"/>
            <a:t>Responsible use of resources</a:t>
          </a:r>
        </a:p>
      </dsp:txBody>
      <dsp:txXfrm>
        <a:off x="760572" y="1192131"/>
        <a:ext cx="4311566" cy="1406017"/>
      </dsp:txXfrm>
    </dsp:sp>
    <dsp:sp modelId="{30C56BBF-947A-43C6-8C11-38D19C81374F}">
      <dsp:nvSpPr>
        <dsp:cNvPr id="0" name=""/>
        <dsp:cNvSpPr/>
      </dsp:nvSpPr>
      <dsp:spPr>
        <a:xfrm>
          <a:off x="684386" y="1287117"/>
          <a:ext cx="4311566" cy="22002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endParaRPr lang="en-US" sz="2400" kern="1200"/>
        </a:p>
        <a:p>
          <a:pPr marL="0" lvl="0" indent="0" algn="ctr" defTabSz="1066800">
            <a:lnSpc>
              <a:spcPct val="100000"/>
            </a:lnSpc>
            <a:spcBef>
              <a:spcPct val="0"/>
            </a:spcBef>
            <a:spcAft>
              <a:spcPct val="35000"/>
            </a:spcAft>
            <a:buNone/>
          </a:pPr>
          <a:r>
            <a:rPr lang="en-US" sz="2400" kern="1200"/>
            <a:t>Food</a:t>
          </a:r>
        </a:p>
        <a:p>
          <a:pPr marL="0" lvl="0" indent="0" algn="ctr" defTabSz="1066800">
            <a:lnSpc>
              <a:spcPct val="100000"/>
            </a:lnSpc>
            <a:spcBef>
              <a:spcPct val="0"/>
            </a:spcBef>
            <a:spcAft>
              <a:spcPct val="35000"/>
            </a:spcAft>
            <a:buNone/>
          </a:pPr>
          <a:r>
            <a:rPr lang="en-US" sz="2400" kern="1200"/>
            <a:t>Supplies</a:t>
          </a:r>
        </a:p>
        <a:p>
          <a:pPr marL="0" lvl="0" indent="0" algn="ctr" defTabSz="1066800">
            <a:lnSpc>
              <a:spcPct val="100000"/>
            </a:lnSpc>
            <a:spcBef>
              <a:spcPct val="0"/>
            </a:spcBef>
            <a:spcAft>
              <a:spcPct val="35000"/>
            </a:spcAft>
            <a:buNone/>
          </a:pPr>
          <a:r>
            <a:rPr lang="en-US" sz="2400" kern="1200"/>
            <a:t>Time</a:t>
          </a:r>
        </a:p>
        <a:p>
          <a:pPr marL="0" lvl="0" indent="0" algn="ctr" defTabSz="1066800">
            <a:lnSpc>
              <a:spcPct val="100000"/>
            </a:lnSpc>
            <a:spcBef>
              <a:spcPct val="0"/>
            </a:spcBef>
            <a:spcAft>
              <a:spcPct val="35000"/>
            </a:spcAft>
            <a:buNone/>
          </a:pPr>
          <a:r>
            <a:rPr lang="en-US" sz="2400" kern="1200"/>
            <a:t>Donations</a:t>
          </a:r>
        </a:p>
        <a:p>
          <a:pPr marL="0" lvl="0" indent="0" algn="ctr" defTabSz="1066800">
            <a:lnSpc>
              <a:spcPct val="100000"/>
            </a:lnSpc>
            <a:spcBef>
              <a:spcPct val="0"/>
            </a:spcBef>
            <a:spcAft>
              <a:spcPct val="35000"/>
            </a:spcAft>
            <a:buNone/>
          </a:pPr>
          <a:r>
            <a:rPr lang="en-US" sz="2400" kern="1200"/>
            <a:t>Information/Data</a:t>
          </a:r>
        </a:p>
      </dsp:txBody>
      <dsp:txXfrm>
        <a:off x="684386" y="1287117"/>
        <a:ext cx="4311566" cy="2200208"/>
      </dsp:txXfrm>
    </dsp:sp>
    <dsp:sp modelId="{2C8CD680-5E5A-4B07-A693-932795587D20}">
      <dsp:nvSpPr>
        <dsp:cNvPr id="0" name=""/>
        <dsp:cNvSpPr/>
      </dsp:nvSpPr>
      <dsp:spPr>
        <a:xfrm>
          <a:off x="7263492" y="0"/>
          <a:ext cx="1509048" cy="114000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39C8A03-F381-4922-8FDC-95885B09DB17}">
      <dsp:nvSpPr>
        <dsp:cNvPr id="0" name=""/>
        <dsp:cNvSpPr/>
      </dsp:nvSpPr>
      <dsp:spPr>
        <a:xfrm>
          <a:off x="5862233" y="1301716"/>
          <a:ext cx="4311566" cy="14060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defRPr b="1"/>
          </a:pPr>
          <a:r>
            <a:rPr lang="en-US" sz="2400" kern="1200"/>
            <a:t>Resources are gifts from God; there is an expectation that believers will manage their God given resources in a manner that glorifies him. </a:t>
          </a:r>
        </a:p>
      </dsp:txBody>
      <dsp:txXfrm>
        <a:off x="5862233" y="1301716"/>
        <a:ext cx="4311566" cy="1406017"/>
      </dsp:txXfrm>
    </dsp:sp>
    <dsp:sp modelId="{D18261A8-D141-4096-AB12-745F9543DA2A}">
      <dsp:nvSpPr>
        <dsp:cNvPr id="0" name=""/>
        <dsp:cNvSpPr/>
      </dsp:nvSpPr>
      <dsp:spPr>
        <a:xfrm>
          <a:off x="5862233" y="2782950"/>
          <a:ext cx="4311566" cy="2200208"/>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F8C883-4951-4325-AB6B-37C9703363C1}">
      <dsp:nvSpPr>
        <dsp:cNvPr id="0" name=""/>
        <dsp:cNvSpPr/>
      </dsp:nvSpPr>
      <dsp:spPr>
        <a:xfrm>
          <a:off x="0" y="3751087"/>
          <a:ext cx="1828443" cy="1231190"/>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130039" tIns="120904" rIns="130039" bIns="120904" numCol="1" spcCol="1270" anchor="ctr" anchorCtr="0">
          <a:noAutofit/>
        </a:bodyPr>
        <a:lstStyle/>
        <a:p>
          <a:pPr marL="0" lvl="0" indent="0" algn="ctr" defTabSz="755650">
            <a:lnSpc>
              <a:spcPct val="90000"/>
            </a:lnSpc>
            <a:spcBef>
              <a:spcPct val="0"/>
            </a:spcBef>
            <a:spcAft>
              <a:spcPct val="35000"/>
            </a:spcAft>
            <a:buNone/>
          </a:pPr>
          <a:r>
            <a:rPr lang="en-US" sz="1700" kern="1200"/>
            <a:t>Knowledge of Financial Policies and Procedures, mykairos.org.</a:t>
          </a:r>
        </a:p>
      </dsp:txBody>
      <dsp:txXfrm>
        <a:off x="0" y="3751087"/>
        <a:ext cx="1828443" cy="1231190"/>
      </dsp:txXfrm>
    </dsp:sp>
    <dsp:sp modelId="{04DCC094-1CBD-44F9-8357-613DD7918C96}">
      <dsp:nvSpPr>
        <dsp:cNvPr id="0" name=""/>
        <dsp:cNvSpPr/>
      </dsp:nvSpPr>
      <dsp:spPr>
        <a:xfrm>
          <a:off x="1828442" y="3751087"/>
          <a:ext cx="5485329" cy="1231190"/>
        </a:xfrm>
        <a:prstGeom prst="rect">
          <a:avLst/>
        </a:prstGeom>
        <a:solidFill>
          <a:schemeClr val="accent3">
            <a:alpha val="90000"/>
            <a:tint val="40000"/>
            <a:hueOff val="0"/>
            <a:satOff val="0"/>
            <a:lumOff val="0"/>
            <a:alphaOff val="0"/>
          </a:schemeClr>
        </a:solidFill>
        <a:ln w="9525" cap="flat" cmpd="sng" algn="ctr">
          <a:solidFill>
            <a:schemeClr val="accent3">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11268" tIns="203200" rIns="111268" bIns="203200" numCol="1" spcCol="1270" anchor="ctr" anchorCtr="0">
          <a:noAutofit/>
        </a:bodyPr>
        <a:lstStyle/>
        <a:p>
          <a:pPr marL="0" lvl="0" indent="0" algn="l" defTabSz="711200">
            <a:lnSpc>
              <a:spcPct val="90000"/>
            </a:lnSpc>
            <a:spcBef>
              <a:spcPct val="0"/>
            </a:spcBef>
            <a:spcAft>
              <a:spcPct val="35000"/>
            </a:spcAft>
            <a:buNone/>
          </a:pPr>
          <a:r>
            <a:rPr lang="en-US" sz="1600" kern="1200" dirty="0"/>
            <a:t>Acceptance of Financial Policies and Procedures, 501.C3, Internal Revenue Service, </a:t>
          </a:r>
          <a:r>
            <a:rPr lang="en-US" sz="1600" kern="1200"/>
            <a:t>Internal Audit, etc</a:t>
          </a:r>
          <a:r>
            <a:rPr lang="en-US" sz="1600" kern="1200" dirty="0"/>
            <a:t>.</a:t>
          </a:r>
        </a:p>
        <a:p>
          <a:pPr marL="0" lvl="0" indent="0" algn="l" defTabSz="711200">
            <a:lnSpc>
              <a:spcPct val="90000"/>
            </a:lnSpc>
            <a:spcBef>
              <a:spcPct val="0"/>
            </a:spcBef>
            <a:spcAft>
              <a:spcPct val="35000"/>
            </a:spcAft>
            <a:buNone/>
          </a:pPr>
          <a:r>
            <a:rPr lang="en-US" sz="1600" kern="1200"/>
            <a:t>CCLI – song books, and reporting</a:t>
          </a:r>
        </a:p>
      </dsp:txBody>
      <dsp:txXfrm>
        <a:off x="1828442" y="3751087"/>
        <a:ext cx="5485329" cy="1231190"/>
      </dsp:txXfrm>
    </dsp:sp>
    <dsp:sp modelId="{46CBDE0E-6C44-49AD-89C6-51EDA0DCC08A}">
      <dsp:nvSpPr>
        <dsp:cNvPr id="0" name=""/>
        <dsp:cNvSpPr/>
      </dsp:nvSpPr>
      <dsp:spPr>
        <a:xfrm rot="10800000">
          <a:off x="0" y="1875984"/>
          <a:ext cx="1828443" cy="1893571"/>
        </a:xfrm>
        <a:prstGeom prst="upArrowCallout">
          <a:avLst>
            <a:gd name="adj1" fmla="val 5000"/>
            <a:gd name="adj2" fmla="val 10000"/>
            <a:gd name="adj3" fmla="val 15000"/>
            <a:gd name="adj4" fmla="val 64977"/>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130039" tIns="120904" rIns="130039" bIns="120904" numCol="1" spcCol="1270" anchor="ctr" anchorCtr="0">
          <a:noAutofit/>
        </a:bodyPr>
        <a:lstStyle/>
        <a:p>
          <a:pPr marL="0" lvl="0" indent="0" algn="ctr" defTabSz="755650">
            <a:lnSpc>
              <a:spcPct val="90000"/>
            </a:lnSpc>
            <a:spcBef>
              <a:spcPct val="0"/>
            </a:spcBef>
            <a:spcAft>
              <a:spcPct val="35000"/>
            </a:spcAft>
            <a:buNone/>
          </a:pPr>
          <a:r>
            <a:rPr lang="en-US" sz="1700" kern="1200"/>
            <a:t>One Body, Keep it Healthy</a:t>
          </a:r>
        </a:p>
      </dsp:txBody>
      <dsp:txXfrm rot="-10800000">
        <a:off x="0" y="1875984"/>
        <a:ext cx="1828443" cy="1230821"/>
      </dsp:txXfrm>
    </dsp:sp>
    <dsp:sp modelId="{C62C5951-8F94-471C-A4DB-80F69A072CC1}">
      <dsp:nvSpPr>
        <dsp:cNvPr id="0" name=""/>
        <dsp:cNvSpPr/>
      </dsp:nvSpPr>
      <dsp:spPr>
        <a:xfrm>
          <a:off x="1828442" y="1875984"/>
          <a:ext cx="5485329" cy="1230821"/>
        </a:xfrm>
        <a:prstGeom prst="rect">
          <a:avLst/>
        </a:prstGeom>
        <a:solidFill>
          <a:schemeClr val="accent3">
            <a:alpha val="90000"/>
            <a:tint val="40000"/>
            <a:hueOff val="0"/>
            <a:satOff val="0"/>
            <a:lumOff val="0"/>
            <a:alphaOff val="0"/>
          </a:schemeClr>
        </a:solidFill>
        <a:ln w="9525" cap="flat" cmpd="sng" algn="ctr">
          <a:solidFill>
            <a:schemeClr val="accent3">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11268" tIns="203200" rIns="111268" bIns="203200" numCol="1" spcCol="1270" anchor="ctr" anchorCtr="0">
          <a:noAutofit/>
        </a:bodyPr>
        <a:lstStyle/>
        <a:p>
          <a:pPr marL="0" lvl="0" indent="0" algn="l" defTabSz="711200">
            <a:lnSpc>
              <a:spcPct val="90000"/>
            </a:lnSpc>
            <a:spcBef>
              <a:spcPct val="0"/>
            </a:spcBef>
            <a:spcAft>
              <a:spcPct val="35000"/>
            </a:spcAft>
            <a:buNone/>
          </a:pPr>
          <a:r>
            <a:rPr lang="en-US" sz="1600" kern="1200"/>
            <a:t>Accurate and Timely Reporting</a:t>
          </a:r>
        </a:p>
        <a:p>
          <a:pPr marL="0" lvl="0" indent="0" algn="l" defTabSz="711200">
            <a:lnSpc>
              <a:spcPct val="90000"/>
            </a:lnSpc>
            <a:spcBef>
              <a:spcPct val="0"/>
            </a:spcBef>
            <a:spcAft>
              <a:spcPct val="35000"/>
            </a:spcAft>
            <a:buNone/>
          </a:pPr>
          <a:r>
            <a:rPr lang="en-US" sz="1600" kern="1200"/>
            <a:t>Adherence to the “Kairos Standard”</a:t>
          </a:r>
        </a:p>
      </dsp:txBody>
      <dsp:txXfrm>
        <a:off x="1828442" y="1875984"/>
        <a:ext cx="5485329" cy="1230821"/>
      </dsp:txXfrm>
    </dsp:sp>
    <dsp:sp modelId="{BCFA363F-CFC6-449A-A10B-5DE476A8A41A}">
      <dsp:nvSpPr>
        <dsp:cNvPr id="0" name=""/>
        <dsp:cNvSpPr/>
      </dsp:nvSpPr>
      <dsp:spPr>
        <a:xfrm rot="10800000">
          <a:off x="0" y="880"/>
          <a:ext cx="1828443" cy="1893571"/>
        </a:xfrm>
        <a:prstGeom prst="upArrowCallout">
          <a:avLst>
            <a:gd name="adj1" fmla="val 5000"/>
            <a:gd name="adj2" fmla="val 10000"/>
            <a:gd name="adj3" fmla="val 15000"/>
            <a:gd name="adj4" fmla="val 64977"/>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130039" tIns="120904" rIns="130039" bIns="120904" numCol="1" spcCol="1270" anchor="ctr" anchorCtr="0">
          <a:noAutofit/>
        </a:bodyPr>
        <a:lstStyle/>
        <a:p>
          <a:pPr marL="0" lvl="0" indent="0" algn="ctr" defTabSz="755650">
            <a:lnSpc>
              <a:spcPct val="90000"/>
            </a:lnSpc>
            <a:spcBef>
              <a:spcPct val="0"/>
            </a:spcBef>
            <a:spcAft>
              <a:spcPct val="35000"/>
            </a:spcAft>
            <a:buNone/>
          </a:pPr>
          <a:r>
            <a:rPr lang="en-US" sz="1700" kern="1200"/>
            <a:t>Spiritual Nature of Ministry</a:t>
          </a:r>
        </a:p>
      </dsp:txBody>
      <dsp:txXfrm rot="-10800000">
        <a:off x="0" y="880"/>
        <a:ext cx="1828443" cy="1230821"/>
      </dsp:txXfrm>
    </dsp:sp>
    <dsp:sp modelId="{1C4F4FCA-B696-4033-830B-6CDE93C14D3A}">
      <dsp:nvSpPr>
        <dsp:cNvPr id="0" name=""/>
        <dsp:cNvSpPr/>
      </dsp:nvSpPr>
      <dsp:spPr>
        <a:xfrm>
          <a:off x="1828442" y="880"/>
          <a:ext cx="5485329" cy="1230821"/>
        </a:xfrm>
        <a:prstGeom prst="rect">
          <a:avLst/>
        </a:prstGeom>
        <a:solidFill>
          <a:schemeClr val="accent3">
            <a:alpha val="90000"/>
            <a:tint val="40000"/>
            <a:hueOff val="0"/>
            <a:satOff val="0"/>
            <a:lumOff val="0"/>
            <a:alphaOff val="0"/>
          </a:schemeClr>
        </a:solidFill>
        <a:ln w="9525" cap="flat" cmpd="sng" algn="ctr">
          <a:solidFill>
            <a:schemeClr val="accent3">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11268" tIns="203200" rIns="111268" bIns="203200" numCol="1" spcCol="1270" anchor="ctr" anchorCtr="0">
          <a:noAutofit/>
        </a:bodyPr>
        <a:lstStyle/>
        <a:p>
          <a:pPr marL="0" lvl="0" indent="0" algn="l" defTabSz="711200">
            <a:lnSpc>
              <a:spcPct val="90000"/>
            </a:lnSpc>
            <a:spcBef>
              <a:spcPct val="0"/>
            </a:spcBef>
            <a:spcAft>
              <a:spcPct val="35000"/>
            </a:spcAft>
            <a:buNone/>
          </a:pPr>
          <a:r>
            <a:rPr lang="en-US" sz="1600" kern="1200"/>
            <a:t>God owns it all. </a:t>
          </a:r>
        </a:p>
      </dsp:txBody>
      <dsp:txXfrm>
        <a:off x="1828442" y="880"/>
        <a:ext cx="5485329" cy="123082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F605B9-E4F3-4752-B602-A15DE13D91E6}">
      <dsp:nvSpPr>
        <dsp:cNvPr id="0" name=""/>
        <dsp:cNvSpPr/>
      </dsp:nvSpPr>
      <dsp:spPr>
        <a:xfrm>
          <a:off x="0" y="2083"/>
          <a:ext cx="5383398" cy="0"/>
        </a:xfrm>
        <a:prstGeom prst="lin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2C34B971-5646-40B6-AA74-2538CCB71A14}">
      <dsp:nvSpPr>
        <dsp:cNvPr id="0" name=""/>
        <dsp:cNvSpPr/>
      </dsp:nvSpPr>
      <dsp:spPr>
        <a:xfrm>
          <a:off x="0" y="2083"/>
          <a:ext cx="5383398" cy="14210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r>
            <a:rPr lang="en-US" sz="6500" kern="1200"/>
            <a:t>Kairos Inside</a:t>
          </a:r>
        </a:p>
      </dsp:txBody>
      <dsp:txXfrm>
        <a:off x="0" y="2083"/>
        <a:ext cx="5383398" cy="1421009"/>
      </dsp:txXfrm>
    </dsp:sp>
    <dsp:sp modelId="{D0CD48B3-9F76-4791-A42F-C1EC7CD7704F}">
      <dsp:nvSpPr>
        <dsp:cNvPr id="0" name=""/>
        <dsp:cNvSpPr/>
      </dsp:nvSpPr>
      <dsp:spPr>
        <a:xfrm>
          <a:off x="0" y="1423093"/>
          <a:ext cx="5383398" cy="0"/>
        </a:xfrm>
        <a:prstGeom prst="lin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83C8983C-F129-4A8D-BBD7-498BC7C52E11}">
      <dsp:nvSpPr>
        <dsp:cNvPr id="0" name=""/>
        <dsp:cNvSpPr/>
      </dsp:nvSpPr>
      <dsp:spPr>
        <a:xfrm>
          <a:off x="0" y="1423093"/>
          <a:ext cx="5383398" cy="14210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r>
            <a:rPr lang="en-US" sz="6500" kern="1200" dirty="0"/>
            <a:t>Kairos Outside</a:t>
          </a:r>
        </a:p>
      </dsp:txBody>
      <dsp:txXfrm>
        <a:off x="0" y="1423093"/>
        <a:ext cx="5383398" cy="1421009"/>
      </dsp:txXfrm>
    </dsp:sp>
    <dsp:sp modelId="{F41A44DE-B6D5-4C6C-9C52-7AF794D0EED7}">
      <dsp:nvSpPr>
        <dsp:cNvPr id="0" name=""/>
        <dsp:cNvSpPr/>
      </dsp:nvSpPr>
      <dsp:spPr>
        <a:xfrm>
          <a:off x="0" y="2844103"/>
          <a:ext cx="5383398" cy="0"/>
        </a:xfrm>
        <a:prstGeom prst="lin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CDFA426C-2BC0-4E7D-98D6-51DA89AD12E5}">
      <dsp:nvSpPr>
        <dsp:cNvPr id="0" name=""/>
        <dsp:cNvSpPr/>
      </dsp:nvSpPr>
      <dsp:spPr>
        <a:xfrm>
          <a:off x="0" y="2844103"/>
          <a:ext cx="5383398" cy="14210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r>
            <a:rPr lang="en-US" sz="6500" kern="1200"/>
            <a:t>Kairos Torch</a:t>
          </a:r>
        </a:p>
      </dsp:txBody>
      <dsp:txXfrm>
        <a:off x="0" y="2844103"/>
        <a:ext cx="5383398" cy="142100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002505-3130-4348-B0EE-E961C42586A3}">
      <dsp:nvSpPr>
        <dsp:cNvPr id="0" name=""/>
        <dsp:cNvSpPr/>
      </dsp:nvSpPr>
      <dsp:spPr>
        <a:xfrm>
          <a:off x="289360" y="395216"/>
          <a:ext cx="1375670" cy="137567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16C658-BC45-4E1F-96D9-F9542C9B4ED3}">
      <dsp:nvSpPr>
        <dsp:cNvPr id="0" name=""/>
        <dsp:cNvSpPr/>
      </dsp:nvSpPr>
      <dsp:spPr>
        <a:xfrm>
          <a:off x="578251" y="684107"/>
          <a:ext cx="797888" cy="79788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E4DBA55-9D0C-47F8-8B09-C985C300A6C4}">
      <dsp:nvSpPr>
        <dsp:cNvPr id="0" name=""/>
        <dsp:cNvSpPr/>
      </dsp:nvSpPr>
      <dsp:spPr>
        <a:xfrm>
          <a:off x="1959817" y="395216"/>
          <a:ext cx="3242650" cy="1375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a:latin typeface="Calibri"/>
            </a:rPr>
            <a:t>Proper Handling</a:t>
          </a:r>
          <a:r>
            <a:rPr lang="en-US" sz="2400" kern="1200"/>
            <a:t> of Donations</a:t>
          </a:r>
        </a:p>
      </dsp:txBody>
      <dsp:txXfrm>
        <a:off x="1959817" y="395216"/>
        <a:ext cx="3242650" cy="1375670"/>
      </dsp:txXfrm>
    </dsp:sp>
    <dsp:sp modelId="{665AE71F-3C04-41D7-8DB8-E393E94BC23A}">
      <dsp:nvSpPr>
        <dsp:cNvPr id="0" name=""/>
        <dsp:cNvSpPr/>
      </dsp:nvSpPr>
      <dsp:spPr>
        <a:xfrm>
          <a:off x="5767475" y="395216"/>
          <a:ext cx="1375670" cy="137567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CA51C3-54BE-4BAB-80CD-E6A9A2C597BC}">
      <dsp:nvSpPr>
        <dsp:cNvPr id="0" name=""/>
        <dsp:cNvSpPr/>
      </dsp:nvSpPr>
      <dsp:spPr>
        <a:xfrm>
          <a:off x="6056365" y="684107"/>
          <a:ext cx="797888" cy="79788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37197F9-97F9-471F-B6A7-911818E1C001}">
      <dsp:nvSpPr>
        <dsp:cNvPr id="0" name=""/>
        <dsp:cNvSpPr/>
      </dsp:nvSpPr>
      <dsp:spPr>
        <a:xfrm>
          <a:off x="7437931" y="395216"/>
          <a:ext cx="3242650" cy="1375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a:t>Responsible and </a:t>
          </a:r>
          <a:r>
            <a:rPr lang="en-US" sz="2400" kern="1200">
              <a:latin typeface="Calibri"/>
            </a:rPr>
            <a:t>Wise</a:t>
          </a:r>
          <a:r>
            <a:rPr lang="en-US" sz="2400" kern="1200"/>
            <a:t> </a:t>
          </a:r>
          <a:r>
            <a:rPr lang="en-US" sz="2400" kern="1200">
              <a:latin typeface="Calibri"/>
            </a:rPr>
            <a:t>Use</a:t>
          </a:r>
          <a:r>
            <a:rPr lang="en-US" sz="2400" kern="1200"/>
            <a:t> of Donations</a:t>
          </a:r>
        </a:p>
      </dsp:txBody>
      <dsp:txXfrm>
        <a:off x="7437931" y="395216"/>
        <a:ext cx="3242650" cy="1375670"/>
      </dsp:txXfrm>
    </dsp:sp>
    <dsp:sp modelId="{7A60EA98-6C8C-48E7-8496-4813DBB03DD8}">
      <dsp:nvSpPr>
        <dsp:cNvPr id="0" name=""/>
        <dsp:cNvSpPr/>
      </dsp:nvSpPr>
      <dsp:spPr>
        <a:xfrm>
          <a:off x="289360" y="2496310"/>
          <a:ext cx="1375670" cy="137567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5A2CDC-958A-40F2-B017-FB67BA60B955}">
      <dsp:nvSpPr>
        <dsp:cNvPr id="0" name=""/>
        <dsp:cNvSpPr/>
      </dsp:nvSpPr>
      <dsp:spPr>
        <a:xfrm>
          <a:off x="578251" y="2785200"/>
          <a:ext cx="797888" cy="79788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3A3C790-24A0-4DD7-921B-752E0F798758}">
      <dsp:nvSpPr>
        <dsp:cNvPr id="0" name=""/>
        <dsp:cNvSpPr/>
      </dsp:nvSpPr>
      <dsp:spPr>
        <a:xfrm>
          <a:off x="1959817" y="2496310"/>
          <a:ext cx="3242650" cy="1375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a:t>Sharing and Using Donations for the Common Good</a:t>
          </a:r>
        </a:p>
      </dsp:txBody>
      <dsp:txXfrm>
        <a:off x="1959817" y="2496310"/>
        <a:ext cx="3242650" cy="1375670"/>
      </dsp:txXfrm>
    </dsp:sp>
    <dsp:sp modelId="{583429E6-148D-4135-8674-F4252A8BB70C}">
      <dsp:nvSpPr>
        <dsp:cNvPr id="0" name=""/>
        <dsp:cNvSpPr/>
      </dsp:nvSpPr>
      <dsp:spPr>
        <a:xfrm>
          <a:off x="5767475" y="2496310"/>
          <a:ext cx="1375670" cy="137567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3B12AC4-8818-4EB3-934E-B3DF266C18C5}">
      <dsp:nvSpPr>
        <dsp:cNvPr id="0" name=""/>
        <dsp:cNvSpPr/>
      </dsp:nvSpPr>
      <dsp:spPr>
        <a:xfrm>
          <a:off x="6056365" y="2785200"/>
          <a:ext cx="797888" cy="79788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9F87335-A2E9-49E2-B11E-6B29BB6ACD54}">
      <dsp:nvSpPr>
        <dsp:cNvPr id="0" name=""/>
        <dsp:cNvSpPr/>
      </dsp:nvSpPr>
      <dsp:spPr>
        <a:xfrm>
          <a:off x="7437931" y="2496310"/>
          <a:ext cx="3242650" cy="1375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a:t>Celebration and Thank you</a:t>
          </a:r>
        </a:p>
      </dsp:txBody>
      <dsp:txXfrm>
        <a:off x="7437931" y="2496310"/>
        <a:ext cx="3242650" cy="137567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9729E4-78C1-4F94-AFC9-CAEF61104932}">
      <dsp:nvSpPr>
        <dsp:cNvPr id="0" name=""/>
        <dsp:cNvSpPr/>
      </dsp:nvSpPr>
      <dsp:spPr>
        <a:xfrm>
          <a:off x="0" y="554991"/>
          <a:ext cx="7313772" cy="865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a:latin typeface="Lucida Bright" panose="02040602050505020304" pitchFamily="18" charset="0"/>
            </a:rPr>
            <a:t>Questions ?</a:t>
          </a:r>
        </a:p>
      </dsp:txBody>
      <dsp:txXfrm>
        <a:off x="42265" y="597256"/>
        <a:ext cx="7229242" cy="781270"/>
      </dsp:txXfrm>
    </dsp:sp>
    <dsp:sp modelId="{048439F0-CD8A-4611-A647-ED5EFDE66061}">
      <dsp:nvSpPr>
        <dsp:cNvPr id="0" name=""/>
        <dsp:cNvSpPr/>
      </dsp:nvSpPr>
      <dsp:spPr>
        <a:xfrm>
          <a:off x="0" y="1572499"/>
          <a:ext cx="7313772" cy="865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a:latin typeface="Lucida Bright" panose="02040602050505020304" pitchFamily="18" charset="0"/>
            </a:rPr>
            <a:t>Copies of presentation </a:t>
          </a:r>
        </a:p>
      </dsp:txBody>
      <dsp:txXfrm>
        <a:off x="42265" y="1614764"/>
        <a:ext cx="7229242" cy="781270"/>
      </dsp:txXfrm>
    </dsp:sp>
    <dsp:sp modelId="{B6929C1A-87FF-4386-B013-555870AAD379}">
      <dsp:nvSpPr>
        <dsp:cNvPr id="0" name=""/>
        <dsp:cNvSpPr/>
      </dsp:nvSpPr>
      <dsp:spPr>
        <a:xfrm>
          <a:off x="0" y="2544859"/>
          <a:ext cx="7313772" cy="865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a:latin typeface="Lucida Bright" panose="02040602050505020304" pitchFamily="18" charset="0"/>
            </a:rPr>
            <a:t>Don’t Forget the Sign in sheet</a:t>
          </a:r>
        </a:p>
      </dsp:txBody>
      <dsp:txXfrm>
        <a:off x="42265" y="2587124"/>
        <a:ext cx="7229242" cy="781270"/>
      </dsp:txXfrm>
    </dsp:sp>
    <dsp:sp modelId="{6116E142-8478-4564-96B2-645AC7C50516}">
      <dsp:nvSpPr>
        <dsp:cNvPr id="0" name=""/>
        <dsp:cNvSpPr/>
      </dsp:nvSpPr>
      <dsp:spPr>
        <a:xfrm>
          <a:off x="0" y="3517219"/>
          <a:ext cx="7313772" cy="865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a:latin typeface="Lucida Bright" panose="02040602050505020304" pitchFamily="18" charset="0"/>
            </a:rPr>
            <a:t>Contact information</a:t>
          </a:r>
        </a:p>
      </dsp:txBody>
      <dsp:txXfrm>
        <a:off x="42265" y="3559484"/>
        <a:ext cx="7229242" cy="78127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259850D-3854-5CA8-9B1A-3B24921B6862}"/>
              </a:ext>
            </a:extLst>
          </p:cNvPr>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F65F248-AE3C-CE9B-178B-A1A5545C3D57}"/>
              </a:ext>
            </a:extLst>
          </p:cNvPr>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401E3BD2-E820-4D86-AD37-4A90DE84362B}" type="slidenum">
              <a:rPr lang="en-US" smtClean="0"/>
              <a:t>‹#›</a:t>
            </a:fld>
            <a:endParaRPr lang="en-US"/>
          </a:p>
        </p:txBody>
      </p:sp>
    </p:spTree>
    <p:extLst>
      <p:ext uri="{BB962C8B-B14F-4D97-AF65-F5344CB8AC3E}">
        <p14:creationId xmlns:p14="http://schemas.microsoft.com/office/powerpoint/2010/main" val="3926583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523" cy="471199"/>
          </a:xfrm>
          <a:prstGeom prst="rect">
            <a:avLst/>
          </a:prstGeom>
        </p:spPr>
        <p:txBody>
          <a:bodyPr vert="horz" lIns="93159" tIns="46580" rIns="93159" bIns="46580" rtlCol="0"/>
          <a:lstStyle>
            <a:lvl1pPr algn="l">
              <a:defRPr sz="1200"/>
            </a:lvl1pPr>
          </a:lstStyle>
          <a:p>
            <a:endParaRPr lang="en-US"/>
          </a:p>
        </p:txBody>
      </p:sp>
      <p:sp>
        <p:nvSpPr>
          <p:cNvPr id="3" name="Date Placeholder 2"/>
          <p:cNvSpPr>
            <a:spLocks noGrp="1"/>
          </p:cNvSpPr>
          <p:nvPr>
            <p:ph type="dt" idx="1"/>
          </p:nvPr>
        </p:nvSpPr>
        <p:spPr>
          <a:xfrm>
            <a:off x="4023330" y="0"/>
            <a:ext cx="3077523" cy="471199"/>
          </a:xfrm>
          <a:prstGeom prst="rect">
            <a:avLst/>
          </a:prstGeom>
        </p:spPr>
        <p:txBody>
          <a:bodyPr vert="horz" lIns="93159" tIns="46580" rIns="93159" bIns="46580" rtlCol="0"/>
          <a:lstStyle>
            <a:lvl1pPr algn="r">
              <a:defRPr sz="1200"/>
            </a:lvl1pPr>
          </a:lstStyle>
          <a:p>
            <a:fld id="{B40E66B4-01D0-4600-B5A4-F6AC02F2A756}" type="datetimeFigureOut">
              <a:rPr lang="en-US" smtClean="0"/>
              <a:t>7/2/2026</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3159" tIns="46580" rIns="93159" bIns="46580" rtlCol="0" anchor="ctr"/>
          <a:lstStyle/>
          <a:p>
            <a:endParaRPr lang="en-US"/>
          </a:p>
        </p:txBody>
      </p:sp>
      <p:sp>
        <p:nvSpPr>
          <p:cNvPr id="5" name="Notes Placeholder 4"/>
          <p:cNvSpPr>
            <a:spLocks noGrp="1"/>
          </p:cNvSpPr>
          <p:nvPr>
            <p:ph type="body" sz="quarter" idx="3"/>
          </p:nvPr>
        </p:nvSpPr>
        <p:spPr>
          <a:xfrm>
            <a:off x="710573" y="4518345"/>
            <a:ext cx="5681331" cy="3696975"/>
          </a:xfrm>
          <a:prstGeom prst="rect">
            <a:avLst/>
          </a:prstGeom>
        </p:spPr>
        <p:txBody>
          <a:bodyPr vert="horz" lIns="93159" tIns="46580" rIns="93159" bIns="4658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276"/>
            <a:ext cx="3077523" cy="471199"/>
          </a:xfrm>
          <a:prstGeom prst="rect">
            <a:avLst/>
          </a:prstGeom>
        </p:spPr>
        <p:txBody>
          <a:bodyPr vert="horz" lIns="93159" tIns="46580" rIns="93159" bIns="46580" rtlCol="0" anchor="b"/>
          <a:lstStyle>
            <a:lvl1pPr algn="l">
              <a:defRPr sz="1200"/>
            </a:lvl1pPr>
          </a:lstStyle>
          <a:p>
            <a:endParaRPr lang="en-US"/>
          </a:p>
        </p:txBody>
      </p:sp>
      <p:sp>
        <p:nvSpPr>
          <p:cNvPr id="7" name="Slide Number Placeholder 6"/>
          <p:cNvSpPr>
            <a:spLocks noGrp="1"/>
          </p:cNvSpPr>
          <p:nvPr>
            <p:ph type="sldNum" sz="quarter" idx="5"/>
          </p:nvPr>
        </p:nvSpPr>
        <p:spPr>
          <a:xfrm>
            <a:off x="4023330" y="8917276"/>
            <a:ext cx="3077523" cy="471199"/>
          </a:xfrm>
          <a:prstGeom prst="rect">
            <a:avLst/>
          </a:prstGeom>
        </p:spPr>
        <p:txBody>
          <a:bodyPr vert="horz" lIns="93159" tIns="46580" rIns="93159" bIns="46580" rtlCol="0" anchor="b"/>
          <a:lstStyle>
            <a:lvl1pPr algn="r">
              <a:defRPr sz="1200"/>
            </a:lvl1pPr>
          </a:lstStyle>
          <a:p>
            <a:fld id="{BA4E08C5-4A55-4FE6-89F5-AA70D318DA7C}" type="slidenum">
              <a:rPr lang="en-US" smtClean="0"/>
              <a:t>‹#›</a:t>
            </a:fld>
            <a:endParaRPr lang="en-US"/>
          </a:p>
        </p:txBody>
      </p:sp>
    </p:spTree>
    <p:extLst>
      <p:ext uri="{BB962C8B-B14F-4D97-AF65-F5344CB8AC3E}">
        <p14:creationId xmlns:p14="http://schemas.microsoft.com/office/powerpoint/2010/main" val="35963930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A4E08C5-4A55-4FE6-89F5-AA70D318DA7C}" type="slidenum">
              <a:rPr lang="en-US" smtClean="0"/>
              <a:t>3</a:t>
            </a:fld>
            <a:endParaRPr lang="en-US"/>
          </a:p>
        </p:txBody>
      </p:sp>
    </p:spTree>
    <p:extLst>
      <p:ext uri="{BB962C8B-B14F-4D97-AF65-F5344CB8AC3E}">
        <p14:creationId xmlns:p14="http://schemas.microsoft.com/office/powerpoint/2010/main" val="28659691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A4E08C5-4A55-4FE6-89F5-AA70D318DA7C}" type="slidenum">
              <a:rPr lang="en-US" smtClean="0"/>
              <a:t>6</a:t>
            </a:fld>
            <a:endParaRPr lang="en-US"/>
          </a:p>
        </p:txBody>
      </p:sp>
    </p:spTree>
    <p:extLst>
      <p:ext uri="{BB962C8B-B14F-4D97-AF65-F5344CB8AC3E}">
        <p14:creationId xmlns:p14="http://schemas.microsoft.com/office/powerpoint/2010/main" val="4083295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9 men invested their time and look where we are 50 years later</a:t>
            </a:r>
          </a:p>
        </p:txBody>
      </p:sp>
      <p:sp>
        <p:nvSpPr>
          <p:cNvPr id="4" name="Slide Number Placeholder 3"/>
          <p:cNvSpPr>
            <a:spLocks noGrp="1"/>
          </p:cNvSpPr>
          <p:nvPr>
            <p:ph type="sldNum" sz="quarter" idx="5"/>
          </p:nvPr>
        </p:nvSpPr>
        <p:spPr/>
        <p:txBody>
          <a:bodyPr/>
          <a:lstStyle/>
          <a:p>
            <a:fld id="{BA4E08C5-4A55-4FE6-89F5-AA70D318DA7C}" type="slidenum">
              <a:rPr lang="en-US" smtClean="0"/>
              <a:t>8</a:t>
            </a:fld>
            <a:endParaRPr lang="en-US"/>
          </a:p>
        </p:txBody>
      </p:sp>
    </p:spTree>
    <p:extLst>
      <p:ext uri="{BB962C8B-B14F-4D97-AF65-F5344CB8AC3E}">
        <p14:creationId xmlns:p14="http://schemas.microsoft.com/office/powerpoint/2010/main" val="26408366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4E08C5-4A55-4FE6-89F5-AA70D318DA7C}" type="slidenum">
              <a:rPr lang="en-US" smtClean="0"/>
              <a:t>10</a:t>
            </a:fld>
            <a:endParaRPr lang="en-US"/>
          </a:p>
        </p:txBody>
      </p:sp>
    </p:spTree>
    <p:extLst>
      <p:ext uri="{BB962C8B-B14F-4D97-AF65-F5344CB8AC3E}">
        <p14:creationId xmlns:p14="http://schemas.microsoft.com/office/powerpoint/2010/main" val="446628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A4E08C5-4A55-4FE6-89F5-AA70D318DA7C}" type="slidenum">
              <a:rPr lang="en-US" smtClean="0"/>
              <a:t>13</a:t>
            </a:fld>
            <a:endParaRPr lang="en-US"/>
          </a:p>
        </p:txBody>
      </p:sp>
    </p:spTree>
    <p:extLst>
      <p:ext uri="{BB962C8B-B14F-4D97-AF65-F5344CB8AC3E}">
        <p14:creationId xmlns:p14="http://schemas.microsoft.com/office/powerpoint/2010/main" val="9924632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 much has changed in 50 years, yearly audit</a:t>
            </a:r>
          </a:p>
        </p:txBody>
      </p:sp>
      <p:sp>
        <p:nvSpPr>
          <p:cNvPr id="4" name="Slide Number Placeholder 3"/>
          <p:cNvSpPr>
            <a:spLocks noGrp="1"/>
          </p:cNvSpPr>
          <p:nvPr>
            <p:ph type="sldNum" sz="quarter" idx="5"/>
          </p:nvPr>
        </p:nvSpPr>
        <p:spPr/>
        <p:txBody>
          <a:bodyPr/>
          <a:lstStyle/>
          <a:p>
            <a:fld id="{BA4E08C5-4A55-4FE6-89F5-AA70D318DA7C}" type="slidenum">
              <a:rPr lang="en-US" smtClean="0"/>
              <a:t>15</a:t>
            </a:fld>
            <a:endParaRPr lang="en-US"/>
          </a:p>
        </p:txBody>
      </p:sp>
    </p:spTree>
    <p:extLst>
      <p:ext uri="{BB962C8B-B14F-4D97-AF65-F5344CB8AC3E}">
        <p14:creationId xmlns:p14="http://schemas.microsoft.com/office/powerpoint/2010/main" val="36837619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4E08C5-4A55-4FE6-89F5-AA70D318DA7C}" type="slidenum">
              <a:rPr lang="en-US" smtClean="0"/>
              <a:t>16</a:t>
            </a:fld>
            <a:endParaRPr lang="en-US"/>
          </a:p>
        </p:txBody>
      </p:sp>
    </p:spTree>
    <p:extLst>
      <p:ext uri="{BB962C8B-B14F-4D97-AF65-F5344CB8AC3E}">
        <p14:creationId xmlns:p14="http://schemas.microsoft.com/office/powerpoint/2010/main" val="13381947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A4E08C5-4A55-4FE6-89F5-AA70D318DA7C}" type="slidenum">
              <a:rPr lang="en-US" smtClean="0"/>
              <a:t>18</a:t>
            </a:fld>
            <a:endParaRPr lang="en-US"/>
          </a:p>
        </p:txBody>
      </p:sp>
    </p:spTree>
    <p:extLst>
      <p:ext uri="{BB962C8B-B14F-4D97-AF65-F5344CB8AC3E}">
        <p14:creationId xmlns:p14="http://schemas.microsoft.com/office/powerpoint/2010/main" val="38665481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Kairos Logo">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4D1F0C6-E3F7-87FC-460B-E171353F5D68}"/>
              </a:ext>
            </a:extLst>
          </p:cNvPr>
          <p:cNvPicPr>
            <a:picLocks noChangeAspect="1"/>
          </p:cNvPicPr>
          <p:nvPr userDrawn="1"/>
        </p:nvPicPr>
        <p:blipFill>
          <a:blip r:embed="rId2"/>
          <a:stretch>
            <a:fillRect/>
          </a:stretch>
        </p:blipFill>
        <p:spPr>
          <a:xfrm>
            <a:off x="0" y="0"/>
            <a:ext cx="4114800" cy="6858000"/>
          </a:xfrm>
          <a:prstGeom prst="rect">
            <a:avLst/>
          </a:prstGeom>
        </p:spPr>
      </p:pic>
      <p:sp>
        <p:nvSpPr>
          <p:cNvPr id="14" name="Title 1">
            <a:extLst>
              <a:ext uri="{FF2B5EF4-FFF2-40B4-BE49-F238E27FC236}">
                <a16:creationId xmlns:a16="http://schemas.microsoft.com/office/drawing/2014/main" id="{9D8299F6-53C3-AB2F-51D6-3E8EB1F4BAB4}"/>
              </a:ext>
            </a:extLst>
          </p:cNvPr>
          <p:cNvSpPr>
            <a:spLocks noGrp="1"/>
          </p:cNvSpPr>
          <p:nvPr>
            <p:ph type="ctrTitle"/>
          </p:nvPr>
        </p:nvSpPr>
        <p:spPr>
          <a:xfrm>
            <a:off x="5713412" y="1676400"/>
            <a:ext cx="5180251" cy="1470025"/>
          </a:xfrm>
        </p:spPr>
        <p:txBody>
          <a:bodyPr/>
          <a:lstStyle>
            <a:lvl1pPr>
              <a:defRPr>
                <a:solidFill>
                  <a:srgbClr val="485B71"/>
                </a:solidFill>
              </a:defRPr>
            </a:lvl1pPr>
          </a:lstStyle>
          <a:p>
            <a:r>
              <a:rPr lang="en-US"/>
              <a:t>Click to edit Master title style</a:t>
            </a:r>
          </a:p>
        </p:txBody>
      </p:sp>
      <p:sp>
        <p:nvSpPr>
          <p:cNvPr id="15" name="Subtitle 2">
            <a:extLst>
              <a:ext uri="{FF2B5EF4-FFF2-40B4-BE49-F238E27FC236}">
                <a16:creationId xmlns:a16="http://schemas.microsoft.com/office/drawing/2014/main" id="{2ABE5723-4E7E-8D8B-E19A-C797178E37BA}"/>
              </a:ext>
            </a:extLst>
          </p:cNvPr>
          <p:cNvSpPr>
            <a:spLocks noGrp="1"/>
          </p:cNvSpPr>
          <p:nvPr>
            <p:ph type="subTitle" idx="1"/>
          </p:nvPr>
        </p:nvSpPr>
        <p:spPr>
          <a:xfrm>
            <a:off x="5713412" y="3432172"/>
            <a:ext cx="51816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6" name="Picture 5" descr="A blue oval with black text&#10;&#10;AI-generated content may be incorrect.">
            <a:extLst>
              <a:ext uri="{FF2B5EF4-FFF2-40B4-BE49-F238E27FC236}">
                <a16:creationId xmlns:a16="http://schemas.microsoft.com/office/drawing/2014/main" id="{F3F18C8F-4A10-287C-7D24-43AEEF61FAA2}"/>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301897" y="282658"/>
            <a:ext cx="836748" cy="320405"/>
          </a:xfrm>
          <a:prstGeom prst="rect">
            <a:avLst/>
          </a:prstGeom>
        </p:spPr>
      </p:pic>
    </p:spTree>
    <p:extLst>
      <p:ext uri="{BB962C8B-B14F-4D97-AF65-F5344CB8AC3E}">
        <p14:creationId xmlns:p14="http://schemas.microsoft.com/office/powerpoint/2010/main" val="3749019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85B71"/>
                </a:solidFill>
              </a:defRPr>
            </a:lvl1pPr>
          </a:lstStyle>
          <a:p>
            <a:r>
              <a:rPr lang="en-US"/>
              <a:t>Click to edit Master title style</a:t>
            </a:r>
          </a:p>
        </p:txBody>
      </p:sp>
      <p:sp>
        <p:nvSpPr>
          <p:cNvPr id="3" name="Text Placeholder 2"/>
          <p:cNvSpPr>
            <a:spLocks noGrp="1"/>
          </p:cNvSpPr>
          <p:nvPr>
            <p:ph type="body" idx="1"/>
          </p:nvPr>
        </p:nvSpPr>
        <p:spPr>
          <a:xfrm>
            <a:off x="609441" y="1535113"/>
            <a:ext cx="5385514" cy="639762"/>
          </a:xfrm>
        </p:spPr>
        <p:txBody>
          <a:bodyPr anchor="b"/>
          <a:lstStyle>
            <a:lvl1pPr marL="0" indent="0">
              <a:buNone/>
              <a:defRPr sz="2400" b="1">
                <a:solidFill>
                  <a:srgbClr val="485B7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441" y="2174875"/>
            <a:ext cx="5385514" cy="3768725"/>
          </a:xfrm>
        </p:spPr>
        <p:txBody>
          <a:bodyPr/>
          <a:lstStyle>
            <a:lvl1pPr>
              <a:defRPr sz="2400">
                <a:solidFill>
                  <a:srgbClr val="485B71"/>
                </a:solidFill>
              </a:defRPr>
            </a:lvl1pPr>
            <a:lvl2pPr>
              <a:defRPr sz="2000">
                <a:solidFill>
                  <a:srgbClr val="485B71"/>
                </a:solidFill>
              </a:defRPr>
            </a:lvl2pPr>
            <a:lvl3pPr>
              <a:defRPr sz="1800">
                <a:solidFill>
                  <a:srgbClr val="485B71"/>
                </a:solidFill>
              </a:defRPr>
            </a:lvl3pPr>
            <a:lvl4pPr>
              <a:defRPr sz="1600">
                <a:solidFill>
                  <a:srgbClr val="485B71"/>
                </a:solidFill>
              </a:defRPr>
            </a:lvl4pPr>
            <a:lvl5pPr>
              <a:defRPr sz="1600">
                <a:solidFill>
                  <a:srgbClr val="485B7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1754" y="1535113"/>
            <a:ext cx="5387630" cy="639762"/>
          </a:xfrm>
        </p:spPr>
        <p:txBody>
          <a:bodyPr anchor="b"/>
          <a:lstStyle>
            <a:lvl1pPr marL="0" indent="0">
              <a:buNone/>
              <a:defRPr sz="2400" b="1">
                <a:solidFill>
                  <a:srgbClr val="485B7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1754" y="2174875"/>
            <a:ext cx="5387630" cy="3768725"/>
          </a:xfrm>
        </p:spPr>
        <p:txBody>
          <a:bodyPr/>
          <a:lstStyle>
            <a:lvl1pPr>
              <a:defRPr sz="2400">
                <a:solidFill>
                  <a:srgbClr val="485B71"/>
                </a:solidFill>
              </a:defRPr>
            </a:lvl1pPr>
            <a:lvl2pPr>
              <a:defRPr sz="2000">
                <a:solidFill>
                  <a:srgbClr val="485B71"/>
                </a:solidFill>
              </a:defRPr>
            </a:lvl2pPr>
            <a:lvl3pPr>
              <a:defRPr sz="1800">
                <a:solidFill>
                  <a:srgbClr val="485B71"/>
                </a:solidFill>
              </a:defRPr>
            </a:lvl3pPr>
            <a:lvl4pPr>
              <a:defRPr sz="1600">
                <a:solidFill>
                  <a:srgbClr val="485B71"/>
                </a:solidFill>
              </a:defRPr>
            </a:lvl4pPr>
            <a:lvl5pPr>
              <a:defRPr sz="1600">
                <a:solidFill>
                  <a:srgbClr val="485B7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F9072B39-9375-1B0A-AD46-B6A89C90C5AC}"/>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1913283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85B71"/>
                </a:solidFill>
              </a:defRPr>
            </a:lvl1pPr>
          </a:lstStyle>
          <a:p>
            <a:r>
              <a:rPr lang="en-US"/>
              <a:t>Click to edit Master title style</a:t>
            </a:r>
          </a:p>
        </p:txBody>
      </p:sp>
      <p:pic>
        <p:nvPicPr>
          <p:cNvPr id="4" name="Picture 3">
            <a:extLst>
              <a:ext uri="{FF2B5EF4-FFF2-40B4-BE49-F238E27FC236}">
                <a16:creationId xmlns:a16="http://schemas.microsoft.com/office/drawing/2014/main" id="{5331361E-35B9-E82F-DA61-7F93795C2F1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760412" y="6310935"/>
            <a:ext cx="838200" cy="362465"/>
          </a:xfrm>
          <a:prstGeom prst="rect">
            <a:avLst/>
          </a:prstGeom>
        </p:spPr>
      </p:pic>
      <p:pic>
        <p:nvPicPr>
          <p:cNvPr id="7" name="Picture 6">
            <a:extLst>
              <a:ext uri="{FF2B5EF4-FFF2-40B4-BE49-F238E27FC236}">
                <a16:creationId xmlns:a16="http://schemas.microsoft.com/office/drawing/2014/main" id="{8D29632C-90EA-C94C-150D-6E85FDD46E2F}"/>
              </a:ext>
            </a:extLst>
          </p:cNvPr>
          <p:cNvPicPr>
            <a:picLocks noChangeAspect="1"/>
          </p:cNvPicPr>
          <p:nvPr userDrawn="1"/>
        </p:nvPicPr>
        <p:blipFill>
          <a:blip r:embed="rId3"/>
          <a:stretch>
            <a:fillRect/>
          </a:stretch>
        </p:blipFill>
        <p:spPr>
          <a:xfrm>
            <a:off x="10133012" y="6096000"/>
            <a:ext cx="1524002" cy="548582"/>
          </a:xfrm>
          <a:prstGeom prst="rect">
            <a:avLst/>
          </a:prstGeom>
        </p:spPr>
      </p:pic>
    </p:spTree>
    <p:extLst>
      <p:ext uri="{BB962C8B-B14F-4D97-AF65-F5344CB8AC3E}">
        <p14:creationId xmlns:p14="http://schemas.microsoft.com/office/powerpoint/2010/main" val="3079609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Slide with Logo">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AE0FED-2FEA-AC99-174F-DB3A760CC4B2}"/>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12637245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6023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Slide Kairos Logo">
    <p:spTree>
      <p:nvGrpSpPr>
        <p:cNvPr id="1" name=""/>
        <p:cNvGrpSpPr/>
        <p:nvPr/>
      </p:nvGrpSpPr>
      <p:grpSpPr>
        <a:xfrm>
          <a:off x="0" y="0"/>
          <a:ext cx="0" cy="0"/>
          <a:chOff x="0" y="0"/>
          <a:chExt cx="0" cy="0"/>
        </a:xfrm>
      </p:grpSpPr>
      <p:pic>
        <p:nvPicPr>
          <p:cNvPr id="16" name="Picture 15" descr="A group of gears on a blue background&#10;&#10;Description automatically generated">
            <a:extLst>
              <a:ext uri="{FF2B5EF4-FFF2-40B4-BE49-F238E27FC236}">
                <a16:creationId xmlns:a16="http://schemas.microsoft.com/office/drawing/2014/main" id="{3B6BE400-91CD-79ED-27A5-DBD0668F37D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3043"/>
          <a:stretch/>
        </p:blipFill>
        <p:spPr>
          <a:xfrm>
            <a:off x="0" y="0"/>
            <a:ext cx="4114800" cy="6858000"/>
          </a:xfrm>
          <a:prstGeom prst="rect">
            <a:avLst/>
          </a:prstGeom>
        </p:spPr>
      </p:pic>
      <p:sp>
        <p:nvSpPr>
          <p:cNvPr id="14" name="Title 1">
            <a:extLst>
              <a:ext uri="{FF2B5EF4-FFF2-40B4-BE49-F238E27FC236}">
                <a16:creationId xmlns:a16="http://schemas.microsoft.com/office/drawing/2014/main" id="{9D8299F6-53C3-AB2F-51D6-3E8EB1F4BAB4}"/>
              </a:ext>
            </a:extLst>
          </p:cNvPr>
          <p:cNvSpPr>
            <a:spLocks noGrp="1"/>
          </p:cNvSpPr>
          <p:nvPr>
            <p:ph type="ctrTitle"/>
          </p:nvPr>
        </p:nvSpPr>
        <p:spPr>
          <a:xfrm>
            <a:off x="5713412" y="1676400"/>
            <a:ext cx="5180251" cy="1470025"/>
          </a:xfrm>
        </p:spPr>
        <p:txBody>
          <a:bodyPr/>
          <a:lstStyle>
            <a:lvl1pPr>
              <a:defRPr>
                <a:solidFill>
                  <a:srgbClr val="485B71"/>
                </a:solidFill>
              </a:defRPr>
            </a:lvl1pPr>
          </a:lstStyle>
          <a:p>
            <a:r>
              <a:rPr lang="en-US"/>
              <a:t>Click to edit Master title style</a:t>
            </a:r>
          </a:p>
        </p:txBody>
      </p:sp>
      <p:sp>
        <p:nvSpPr>
          <p:cNvPr id="15" name="Subtitle 2">
            <a:extLst>
              <a:ext uri="{FF2B5EF4-FFF2-40B4-BE49-F238E27FC236}">
                <a16:creationId xmlns:a16="http://schemas.microsoft.com/office/drawing/2014/main" id="{2ABE5723-4E7E-8D8B-E19A-C797178E37BA}"/>
              </a:ext>
            </a:extLst>
          </p:cNvPr>
          <p:cNvSpPr>
            <a:spLocks noGrp="1"/>
          </p:cNvSpPr>
          <p:nvPr>
            <p:ph type="subTitle" idx="1"/>
          </p:nvPr>
        </p:nvSpPr>
        <p:spPr>
          <a:xfrm>
            <a:off x="5713412" y="3432172"/>
            <a:ext cx="51816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3" name="Picture 2" descr="A white logo with black background&#10;&#10;Description automatically generated">
            <a:extLst>
              <a:ext uri="{FF2B5EF4-FFF2-40B4-BE49-F238E27FC236}">
                <a16:creationId xmlns:a16="http://schemas.microsoft.com/office/drawing/2014/main" id="{81EFF009-F54A-FCE3-2353-97AF30D6B818}"/>
              </a:ext>
            </a:extLst>
          </p:cNvPr>
          <p:cNvPicPr>
            <a:picLocks noChangeAspect="1"/>
          </p:cNvPicPr>
          <p:nvPr userDrawn="1"/>
        </p:nvPicPr>
        <p:blipFill>
          <a:blip r:embed="rId3"/>
          <a:stretch>
            <a:fillRect/>
          </a:stretch>
        </p:blipFill>
        <p:spPr>
          <a:xfrm>
            <a:off x="241458" y="220980"/>
            <a:ext cx="957626" cy="365760"/>
          </a:xfrm>
          <a:prstGeom prst="rect">
            <a:avLst/>
          </a:prstGeom>
        </p:spPr>
      </p:pic>
      <p:sp>
        <p:nvSpPr>
          <p:cNvPr id="2" name="Rectangle 1">
            <a:extLst>
              <a:ext uri="{FF2B5EF4-FFF2-40B4-BE49-F238E27FC236}">
                <a16:creationId xmlns:a16="http://schemas.microsoft.com/office/drawing/2014/main" id="{6CE65721-621F-16DA-BC94-2AE533FBE628}"/>
              </a:ext>
            </a:extLst>
          </p:cNvPr>
          <p:cNvSpPr>
            <a:spLocks noGrp="1" noRot="1" noMove="1" noResize="1" noEditPoints="1" noAdjustHandles="1" noChangeArrowheads="1" noChangeShapeType="1"/>
          </p:cNvSpPr>
          <p:nvPr userDrawn="1"/>
        </p:nvSpPr>
        <p:spPr>
          <a:xfrm>
            <a:off x="0" y="0"/>
            <a:ext cx="4114800" cy="6858000"/>
          </a:xfrm>
          <a:prstGeom prst="rect">
            <a:avLst/>
          </a:prstGeom>
          <a:gradFill>
            <a:gsLst>
              <a:gs pos="46000">
                <a:srgbClr val="061A34"/>
              </a:gs>
              <a:gs pos="0">
                <a:srgbClr val="1F517D"/>
              </a:gs>
            </a:gsLst>
            <a:path path="circle">
              <a:fillToRect l="50000" t="50000" r="50000" b="5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6" name="Picture 5" descr="A blue oval with black text&#10;&#10;AI-generated content may be incorrect.">
            <a:extLst>
              <a:ext uri="{FF2B5EF4-FFF2-40B4-BE49-F238E27FC236}">
                <a16:creationId xmlns:a16="http://schemas.microsoft.com/office/drawing/2014/main" id="{F3F18C8F-4A10-287C-7D24-43AEEF61FAA2}"/>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301897" y="282658"/>
            <a:ext cx="836748" cy="320405"/>
          </a:xfrm>
          <a:prstGeom prst="rect">
            <a:avLst/>
          </a:prstGeom>
        </p:spPr>
      </p:pic>
      <p:pic>
        <p:nvPicPr>
          <p:cNvPr id="12" name="Picture 11">
            <a:extLst>
              <a:ext uri="{FF2B5EF4-FFF2-40B4-BE49-F238E27FC236}">
                <a16:creationId xmlns:a16="http://schemas.microsoft.com/office/drawing/2014/main" id="{2127A3CC-224F-4D9A-6BFF-FA1DC98A7FF1}"/>
              </a:ext>
            </a:extLst>
          </p:cNvPr>
          <p:cNvPicPr>
            <a:picLocks noChangeAspect="1"/>
          </p:cNvPicPr>
          <p:nvPr userDrawn="1"/>
        </p:nvPicPr>
        <p:blipFill>
          <a:blip r:embed="rId5"/>
          <a:stretch>
            <a:fillRect/>
          </a:stretch>
        </p:blipFill>
        <p:spPr>
          <a:xfrm>
            <a:off x="150812" y="1295134"/>
            <a:ext cx="3818855" cy="3816205"/>
          </a:xfrm>
          <a:prstGeom prst="rect">
            <a:avLst/>
          </a:prstGeom>
        </p:spPr>
      </p:pic>
    </p:spTree>
    <p:extLst>
      <p:ext uri="{BB962C8B-B14F-4D97-AF65-F5344CB8AC3E}">
        <p14:creationId xmlns:p14="http://schemas.microsoft.com/office/powerpoint/2010/main" val="1069398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1143000"/>
          </a:xfrm>
        </p:spPr>
        <p:txBody>
          <a:bodyPr/>
          <a:lstStyle>
            <a:lvl1pPr>
              <a:defRPr>
                <a:solidFill>
                  <a:srgbClr val="485B71"/>
                </a:solidFill>
              </a:defRPr>
            </a:lvl1pPr>
          </a:lstStyle>
          <a:p>
            <a:r>
              <a:rPr lang="en-US"/>
              <a:t>Click to edit Master title style</a:t>
            </a:r>
          </a:p>
        </p:txBody>
      </p:sp>
      <p:sp>
        <p:nvSpPr>
          <p:cNvPr id="3" name="Content Placeholder 2"/>
          <p:cNvSpPr>
            <a:spLocks noGrp="1"/>
          </p:cNvSpPr>
          <p:nvPr>
            <p:ph idx="1"/>
          </p:nvPr>
        </p:nvSpPr>
        <p:spPr>
          <a:xfrm>
            <a:off x="609441" y="1600203"/>
            <a:ext cx="10969943" cy="4267197"/>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CBA368CA-036D-01AD-B8B4-EFA6695BBD2B}"/>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3753477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 Kairos Logo">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1143000"/>
          </a:xfrm>
        </p:spPr>
        <p:txBody>
          <a:bodyPr/>
          <a:lstStyle>
            <a:lvl1pPr>
              <a:defRPr>
                <a:solidFill>
                  <a:srgbClr val="485B71"/>
                </a:solidFill>
              </a:defRPr>
            </a:lvl1pPr>
          </a:lstStyle>
          <a:p>
            <a:r>
              <a:rPr lang="en-US"/>
              <a:t>Click to edit Master title style</a:t>
            </a:r>
          </a:p>
        </p:txBody>
      </p:sp>
      <p:sp>
        <p:nvSpPr>
          <p:cNvPr id="3" name="Content Placeholder 2"/>
          <p:cNvSpPr>
            <a:spLocks noGrp="1"/>
          </p:cNvSpPr>
          <p:nvPr>
            <p:ph idx="1"/>
          </p:nvPr>
        </p:nvSpPr>
        <p:spPr>
          <a:xfrm>
            <a:off x="609441" y="1600203"/>
            <a:ext cx="10969943" cy="4267197"/>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Picture 12"/>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609441" y="6310935"/>
            <a:ext cx="838200" cy="362465"/>
          </a:xfrm>
          <a:prstGeom prst="rect">
            <a:avLst/>
          </a:prstGeom>
        </p:spPr>
      </p:pic>
      <p:pic>
        <p:nvPicPr>
          <p:cNvPr id="4" name="Picture 3">
            <a:extLst>
              <a:ext uri="{FF2B5EF4-FFF2-40B4-BE49-F238E27FC236}">
                <a16:creationId xmlns:a16="http://schemas.microsoft.com/office/drawing/2014/main" id="{56A6A593-4A88-140C-9C03-5196C1708DA5}"/>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316323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gs Header">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441" y="1600203"/>
            <a:ext cx="10969943" cy="4267197"/>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74AFC62-2A30-7E75-E13A-11C33C3FC7E0}"/>
              </a:ext>
            </a:extLst>
          </p:cNvPr>
          <p:cNvSpPr>
            <a:spLocks noGrp="1" noRot="1" noMove="1" noResize="1" noEditPoints="1" noAdjustHandles="1" noChangeArrowheads="1" noChangeShapeType="1"/>
          </p:cNvSpPr>
          <p:nvPr userDrawn="1"/>
        </p:nvSpPr>
        <p:spPr>
          <a:xfrm>
            <a:off x="-1" y="0"/>
            <a:ext cx="12188825" cy="1409700"/>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11" name="Picture 10">
            <a:extLst>
              <a:ext uri="{FF2B5EF4-FFF2-40B4-BE49-F238E27FC236}">
                <a16:creationId xmlns:a16="http://schemas.microsoft.com/office/drawing/2014/main" id="{881E358F-7D90-BE60-B83E-963560908C89}"/>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799009" y="-381000"/>
            <a:ext cx="2133603" cy="2133603"/>
          </a:xfrm>
          <a:prstGeom prst="rect">
            <a:avLst/>
          </a:prstGeom>
        </p:spPr>
      </p:pic>
    </p:spTree>
    <p:extLst>
      <p:ext uri="{BB962C8B-B14F-4D97-AF65-F5344CB8AC3E}">
        <p14:creationId xmlns:p14="http://schemas.microsoft.com/office/powerpoint/2010/main" val="4164095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s with Cogs">
    <p:spTree>
      <p:nvGrpSpPr>
        <p:cNvPr id="1" name=""/>
        <p:cNvGrpSpPr/>
        <p:nvPr/>
      </p:nvGrpSpPr>
      <p:grpSpPr>
        <a:xfrm>
          <a:off x="0" y="0"/>
          <a:ext cx="0" cy="0"/>
          <a:chOff x="0" y="0"/>
          <a:chExt cx="0" cy="0"/>
        </a:xfrm>
      </p:grpSpPr>
      <p:sp>
        <p:nvSpPr>
          <p:cNvPr id="2" name="Title 1"/>
          <p:cNvSpPr>
            <a:spLocks noGrp="1"/>
          </p:cNvSpPr>
          <p:nvPr>
            <p:ph type="title"/>
          </p:nvPr>
        </p:nvSpPr>
        <p:spPr>
          <a:xfrm>
            <a:off x="643474" y="1378435"/>
            <a:ext cx="10969943" cy="1029799"/>
          </a:xfrm>
        </p:spPr>
        <p:txBody>
          <a:bodyPr/>
          <a:lstStyle>
            <a:lvl1pPr>
              <a:defRPr>
                <a:solidFill>
                  <a:srgbClr val="485B71"/>
                </a:solidFill>
              </a:defRPr>
            </a:lvl1pPr>
          </a:lstStyle>
          <a:p>
            <a:r>
              <a:rPr lang="en-US"/>
              <a:t>Click to edit Master title style</a:t>
            </a:r>
          </a:p>
        </p:txBody>
      </p:sp>
      <p:sp>
        <p:nvSpPr>
          <p:cNvPr id="3" name="Content Placeholder 2"/>
          <p:cNvSpPr>
            <a:spLocks noGrp="1"/>
          </p:cNvSpPr>
          <p:nvPr>
            <p:ph sz="half" idx="1"/>
          </p:nvPr>
        </p:nvSpPr>
        <p:spPr>
          <a:xfrm>
            <a:off x="643474" y="2590800"/>
            <a:ext cx="5383398" cy="35813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30019" y="2590800"/>
            <a:ext cx="5383398" cy="35813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4394A76F-F748-2BFA-9BA1-D54323A52863}"/>
              </a:ext>
            </a:extLst>
          </p:cNvPr>
          <p:cNvSpPr>
            <a:spLocks noGrp="1" noRot="1" noMove="1" noResize="1" noEditPoints="1" noAdjustHandles="1" noChangeArrowheads="1" noChangeShapeType="1"/>
          </p:cNvSpPr>
          <p:nvPr userDrawn="1"/>
        </p:nvSpPr>
        <p:spPr>
          <a:xfrm>
            <a:off x="-1" y="0"/>
            <a:ext cx="12188825" cy="1409700"/>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7" name="Picture 6">
            <a:extLst>
              <a:ext uri="{FF2B5EF4-FFF2-40B4-BE49-F238E27FC236}">
                <a16:creationId xmlns:a16="http://schemas.microsoft.com/office/drawing/2014/main" id="{0B918917-6B0A-D2E5-825D-969FED6231F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799009" y="-381000"/>
            <a:ext cx="2133603" cy="2133603"/>
          </a:xfrm>
          <a:prstGeom prst="rect">
            <a:avLst/>
          </a:prstGeom>
        </p:spPr>
      </p:pic>
    </p:spTree>
    <p:extLst>
      <p:ext uri="{BB962C8B-B14F-4D97-AF65-F5344CB8AC3E}">
        <p14:creationId xmlns:p14="http://schemas.microsoft.com/office/powerpoint/2010/main" val="1982978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with Cog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09F1EB-B629-3129-C513-A22E12C645B1}"/>
              </a:ext>
            </a:extLst>
          </p:cNvPr>
          <p:cNvSpPr>
            <a:spLocks noGrp="1" noRot="1" noMove="1" noResize="1" noEditPoints="1" noAdjustHandles="1" noChangeArrowheads="1" noChangeShapeType="1"/>
          </p:cNvSpPr>
          <p:nvPr userDrawn="1"/>
        </p:nvSpPr>
        <p:spPr>
          <a:xfrm>
            <a:off x="-1" y="0"/>
            <a:ext cx="12188825" cy="1409700"/>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4" name="Picture 3">
            <a:extLst>
              <a:ext uri="{FF2B5EF4-FFF2-40B4-BE49-F238E27FC236}">
                <a16:creationId xmlns:a16="http://schemas.microsoft.com/office/drawing/2014/main" id="{F59F2B88-289C-46DA-33A1-91E3A5B9E660}"/>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799009" y="-381000"/>
            <a:ext cx="2133603" cy="2133603"/>
          </a:xfrm>
          <a:prstGeom prst="rect">
            <a:avLst/>
          </a:prstGeom>
        </p:spPr>
      </p:pic>
    </p:spTree>
    <p:extLst>
      <p:ext uri="{BB962C8B-B14F-4D97-AF65-F5344CB8AC3E}">
        <p14:creationId xmlns:p14="http://schemas.microsoft.com/office/powerpoint/2010/main" val="3812545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 Conference Logo">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2305CA2-6E48-A066-CD95-30B7636B0EDF}"/>
              </a:ext>
            </a:extLst>
          </p:cNvPr>
          <p:cNvSpPr>
            <a:spLocks/>
          </p:cNvSpPr>
          <p:nvPr userDrawn="1"/>
        </p:nvSpPr>
        <p:spPr>
          <a:xfrm>
            <a:off x="0" y="0"/>
            <a:ext cx="4114800" cy="6858000"/>
          </a:xfrm>
          <a:prstGeom prst="rect">
            <a:avLst/>
          </a:prstGeom>
          <a:gradFill flip="none" rotWithShape="1">
            <a:gsLst>
              <a:gs pos="70000">
                <a:srgbClr val="FFFFFF"/>
              </a:gs>
              <a:gs pos="25000">
                <a:srgbClr val="FFFFF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2" name="Title 1"/>
          <p:cNvSpPr>
            <a:spLocks noGrp="1"/>
          </p:cNvSpPr>
          <p:nvPr>
            <p:ph type="title"/>
          </p:nvPr>
        </p:nvSpPr>
        <p:spPr>
          <a:xfrm>
            <a:off x="4265612" y="274638"/>
            <a:ext cx="7313772" cy="1143000"/>
          </a:xfrm>
        </p:spPr>
        <p:txBody>
          <a:bodyPr/>
          <a:lstStyle>
            <a:lvl1pPr>
              <a:defRPr>
                <a:solidFill>
                  <a:srgbClr val="485B71"/>
                </a:solidFill>
              </a:defRPr>
            </a:lvl1pPr>
          </a:lstStyle>
          <a:p>
            <a:r>
              <a:rPr lang="en-US"/>
              <a:t>Click to edit Master title style</a:t>
            </a:r>
          </a:p>
        </p:txBody>
      </p:sp>
      <p:sp>
        <p:nvSpPr>
          <p:cNvPr id="3" name="Content Placeholder 2"/>
          <p:cNvSpPr>
            <a:spLocks noGrp="1"/>
          </p:cNvSpPr>
          <p:nvPr>
            <p:ph idx="1"/>
          </p:nvPr>
        </p:nvSpPr>
        <p:spPr>
          <a:xfrm>
            <a:off x="4265612" y="1600203"/>
            <a:ext cx="7313772" cy="4983159"/>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A blue oval with black text&#10;&#10;AI-generated content may be incorrect.">
            <a:extLst>
              <a:ext uri="{FF2B5EF4-FFF2-40B4-BE49-F238E27FC236}">
                <a16:creationId xmlns:a16="http://schemas.microsoft.com/office/drawing/2014/main" id="{1BD2F0FD-1BC2-F115-26C7-1A5C0E3DB643}"/>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301897" y="282658"/>
            <a:ext cx="836748" cy="320405"/>
          </a:xfrm>
          <a:prstGeom prst="rect">
            <a:avLst/>
          </a:prstGeom>
        </p:spPr>
      </p:pic>
      <p:pic>
        <p:nvPicPr>
          <p:cNvPr id="8" name="Picture 7">
            <a:extLst>
              <a:ext uri="{FF2B5EF4-FFF2-40B4-BE49-F238E27FC236}">
                <a16:creationId xmlns:a16="http://schemas.microsoft.com/office/drawing/2014/main" id="{5BCEA8EB-A320-94AC-3C03-66C32493F34D}"/>
              </a:ext>
            </a:extLst>
          </p:cNvPr>
          <p:cNvPicPr>
            <a:picLocks noChangeAspect="1"/>
          </p:cNvPicPr>
          <p:nvPr userDrawn="1"/>
        </p:nvPicPr>
        <p:blipFill>
          <a:blip r:embed="rId3"/>
          <a:stretch>
            <a:fillRect/>
          </a:stretch>
        </p:blipFill>
        <p:spPr>
          <a:xfrm>
            <a:off x="148166" y="1295135"/>
            <a:ext cx="3810265" cy="3810265"/>
          </a:xfrm>
          <a:prstGeom prst="rect">
            <a:avLst/>
          </a:prstGeom>
        </p:spPr>
      </p:pic>
      <p:cxnSp>
        <p:nvCxnSpPr>
          <p:cNvPr id="6" name="Straight Connector 5">
            <a:extLst>
              <a:ext uri="{FF2B5EF4-FFF2-40B4-BE49-F238E27FC236}">
                <a16:creationId xmlns:a16="http://schemas.microsoft.com/office/drawing/2014/main" id="{1B137BD0-F793-4BE7-B74F-D3614F3A22EA}"/>
              </a:ext>
            </a:extLst>
          </p:cNvPr>
          <p:cNvCxnSpPr/>
          <p:nvPr userDrawn="1"/>
        </p:nvCxnSpPr>
        <p:spPr>
          <a:xfrm>
            <a:off x="4113212" y="0"/>
            <a:ext cx="0" cy="6858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2902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1143000"/>
          </a:xfrm>
        </p:spPr>
        <p:txBody>
          <a:bodyPr/>
          <a:lstStyle>
            <a:lvl1pPr>
              <a:defRPr>
                <a:solidFill>
                  <a:srgbClr val="485B71"/>
                </a:solidFill>
              </a:defRPr>
            </a:lvl1pPr>
          </a:lstStyle>
          <a:p>
            <a:r>
              <a:rPr lang="en-US"/>
              <a:t>Click to edit Master title style</a:t>
            </a:r>
          </a:p>
        </p:txBody>
      </p:sp>
      <p:sp>
        <p:nvSpPr>
          <p:cNvPr id="3" name="Content Placeholder 2"/>
          <p:cNvSpPr>
            <a:spLocks noGrp="1"/>
          </p:cNvSpPr>
          <p:nvPr>
            <p:ph sz="half" idx="1"/>
          </p:nvPr>
        </p:nvSpPr>
        <p:spPr>
          <a:xfrm>
            <a:off x="609441" y="1600203"/>
            <a:ext cx="5383398" cy="42671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5986" y="1600203"/>
            <a:ext cx="5383398" cy="42671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9C8EBDD9-3E65-DC15-61BB-6E71CCEA49DE}"/>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2920127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8"/>
            <a:ext cx="10969943"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441" y="1600203"/>
            <a:ext cx="10969943" cy="434339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75696686"/>
      </p:ext>
    </p:extLst>
  </p:cSld>
  <p:clrMap bg1="lt1" tx1="dk1" bg2="lt2" tx2="dk2" accent1="accent1" accent2="accent2" accent3="accent3" accent4="accent4" accent5="accent5" accent6="accent6" hlink="hlink" folHlink="folHlink"/>
  <p:sldLayoutIdLst>
    <p:sldLayoutId id="2147483663" r:id="rId1"/>
    <p:sldLayoutId id="2147483669" r:id="rId2"/>
    <p:sldLayoutId id="2147483650" r:id="rId3"/>
    <p:sldLayoutId id="2147483661" r:id="rId4"/>
    <p:sldLayoutId id="2147483664" r:id="rId5"/>
    <p:sldLayoutId id="2147483666" r:id="rId6"/>
    <p:sldLayoutId id="2147483665" r:id="rId7"/>
    <p:sldLayoutId id="2147483660" r:id="rId8"/>
    <p:sldLayoutId id="2147483652" r:id="rId9"/>
    <p:sldLayoutId id="2147483653" r:id="rId10"/>
    <p:sldLayoutId id="2147483654" r:id="rId11"/>
    <p:sldLayoutId id="2147483655" r:id="rId12"/>
    <p:sldLayoutId id="2147483662" r:id="rId13"/>
  </p:sldLayoutIdLst>
  <p:txStyles>
    <p:titleStyle>
      <a:lvl1pPr algn="ctr" defTabSz="914400" rtl="0" eaLnBrk="1" latinLnBrk="0" hangingPunct="1">
        <a:spcBef>
          <a:spcPct val="0"/>
        </a:spcBef>
        <a:buNone/>
        <a:defRPr sz="4400" kern="1200">
          <a:solidFill>
            <a:srgbClr val="485B7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485B7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485B7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485B7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3" Type="http://schemas.openxmlformats.org/officeDocument/2006/relationships/hyperlink" Target="https://www.publicdomainpictures.net/en/view-image.php?image=150321&amp;picture=money-bags" TargetMode="External"/><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hyperlink" Target="https://www.flickr.com/photos/willhumes/3018976085" TargetMode="Externa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hyperlink" Target="https://www.publicdomainpictures.net/en/view-image.php?image=53426&amp;picture=bible-open-to-psalm-118" TargetMode="External"/><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hyperlink" Target="https://pixabay.com/en/clock-alarm-clock-deadline-minute-3035731/"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svgsilh.com/9c27b0/image/1326758.html" TargetMode="External"/><Relationship Id="rId2" Type="http://schemas.openxmlformats.org/officeDocument/2006/relationships/image" Target="../media/image14.sv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539C6-414B-30E9-2817-5B5A0DBEDDEA}"/>
              </a:ext>
            </a:extLst>
          </p:cNvPr>
          <p:cNvSpPr>
            <a:spLocks noGrp="1"/>
          </p:cNvSpPr>
          <p:nvPr>
            <p:ph type="ctrTitle"/>
          </p:nvPr>
        </p:nvSpPr>
        <p:spPr>
          <a:xfrm>
            <a:off x="4494212" y="1958975"/>
            <a:ext cx="7391400" cy="1470025"/>
          </a:xfrm>
        </p:spPr>
        <p:txBody>
          <a:bodyPr>
            <a:normAutofit/>
          </a:bodyPr>
          <a:lstStyle/>
          <a:p>
            <a:r>
              <a:rPr lang="en-US" sz="5400" b="1"/>
              <a:t>Stewardship in Kairos</a:t>
            </a:r>
          </a:p>
        </p:txBody>
      </p:sp>
      <p:sp>
        <p:nvSpPr>
          <p:cNvPr id="3" name="Subtitle 2">
            <a:extLst>
              <a:ext uri="{FF2B5EF4-FFF2-40B4-BE49-F238E27FC236}">
                <a16:creationId xmlns:a16="http://schemas.microsoft.com/office/drawing/2014/main" id="{2EA83348-576C-2140-3233-764C0FC07C47}"/>
              </a:ext>
            </a:extLst>
          </p:cNvPr>
          <p:cNvSpPr>
            <a:spLocks noGrp="1"/>
          </p:cNvSpPr>
          <p:nvPr>
            <p:ph type="subTitle" idx="4294967295"/>
          </p:nvPr>
        </p:nvSpPr>
        <p:spPr>
          <a:xfrm>
            <a:off x="4722812" y="3714747"/>
            <a:ext cx="7010400" cy="1752600"/>
          </a:xfrm>
        </p:spPr>
        <p:txBody>
          <a:bodyPr/>
          <a:lstStyle/>
          <a:p>
            <a:pPr marL="0" indent="0" algn="ctr">
              <a:buNone/>
            </a:pPr>
            <a:r>
              <a:rPr lang="en-US" b="1">
                <a:solidFill>
                  <a:srgbClr val="0070C0"/>
                </a:solidFill>
                <a:latin typeface="Lucida Bright" panose="02040602050505020304" pitchFamily="18" charset="0"/>
              </a:rPr>
              <a:t>Annual Conference 2026</a:t>
            </a:r>
          </a:p>
        </p:txBody>
      </p:sp>
    </p:spTree>
    <p:extLst>
      <p:ext uri="{BB962C8B-B14F-4D97-AF65-F5344CB8AC3E}">
        <p14:creationId xmlns:p14="http://schemas.microsoft.com/office/powerpoint/2010/main" val="1448238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3DB99-094D-D988-0B8B-3B92E9A6F4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9A7AB2-1B56-AE1B-E47A-704CBE70018D}"/>
              </a:ext>
            </a:extLst>
          </p:cNvPr>
          <p:cNvSpPr>
            <a:spLocks noGrp="1"/>
          </p:cNvSpPr>
          <p:nvPr>
            <p:ph type="title"/>
          </p:nvPr>
        </p:nvSpPr>
        <p:spPr>
          <a:xfrm>
            <a:off x="4265612" y="274638"/>
            <a:ext cx="7313772" cy="1143000"/>
          </a:xfrm>
        </p:spPr>
        <p:txBody>
          <a:bodyPr anchor="ctr">
            <a:normAutofit/>
          </a:bodyPr>
          <a:lstStyle/>
          <a:p>
            <a:r>
              <a:rPr lang="en-US"/>
              <a:t>Stewardship of Talents</a:t>
            </a:r>
          </a:p>
        </p:txBody>
      </p:sp>
      <p:graphicFrame>
        <p:nvGraphicFramePr>
          <p:cNvPr id="5" name="Content Placeholder 2">
            <a:extLst>
              <a:ext uri="{FF2B5EF4-FFF2-40B4-BE49-F238E27FC236}">
                <a16:creationId xmlns:a16="http://schemas.microsoft.com/office/drawing/2014/main" id="{A779DB8F-4F7C-4C9A-72D6-F076D88BAF2B}"/>
              </a:ext>
            </a:extLst>
          </p:cNvPr>
          <p:cNvGraphicFramePr>
            <a:graphicFrameLocks noGrp="1"/>
          </p:cNvGraphicFramePr>
          <p:nvPr>
            <p:ph idx="1"/>
            <p:extLst>
              <p:ext uri="{D42A27DB-BD31-4B8C-83A1-F6EECF244321}">
                <p14:modId xmlns:p14="http://schemas.microsoft.com/office/powerpoint/2010/main" val="1906992868"/>
              </p:ext>
            </p:extLst>
          </p:nvPr>
        </p:nvGraphicFramePr>
        <p:xfrm>
          <a:off x="4265612" y="1600203"/>
          <a:ext cx="7313772" cy="49831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926029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BB674-8A1F-B3CE-CA6B-E3FFEB06927D}"/>
            </a:ext>
          </a:extLst>
        </p:cNvPr>
        <p:cNvGrpSpPr/>
        <p:nvPr/>
      </p:nvGrpSpPr>
      <p:grpSpPr>
        <a:xfrm>
          <a:off x="0" y="0"/>
          <a:ext cx="0" cy="0"/>
          <a:chOff x="0" y="0"/>
          <a:chExt cx="0" cy="0"/>
        </a:xfrm>
      </p:grpSpPr>
      <p:sp>
        <p:nvSpPr>
          <p:cNvPr id="14" name="Title 1">
            <a:extLst>
              <a:ext uri="{FF2B5EF4-FFF2-40B4-BE49-F238E27FC236}">
                <a16:creationId xmlns:a16="http://schemas.microsoft.com/office/drawing/2014/main" id="{DB28A42C-229C-6178-CE07-44289193BA27}"/>
              </a:ext>
            </a:extLst>
          </p:cNvPr>
          <p:cNvSpPr>
            <a:spLocks noGrp="1"/>
          </p:cNvSpPr>
          <p:nvPr>
            <p:ph type="title"/>
          </p:nvPr>
        </p:nvSpPr>
        <p:spPr>
          <a:xfrm>
            <a:off x="609441" y="274638"/>
            <a:ext cx="10969943" cy="1143000"/>
          </a:xfrm>
        </p:spPr>
        <p:txBody>
          <a:bodyPr anchor="ctr">
            <a:noAutofit/>
          </a:bodyPr>
          <a:lstStyle/>
          <a:p>
            <a:pPr>
              <a:lnSpc>
                <a:spcPct val="90000"/>
              </a:lnSpc>
            </a:pPr>
            <a:r>
              <a:rPr lang="en-US"/>
              <a:t>Stewardship </a:t>
            </a:r>
            <a:br>
              <a:rPr lang="en-US"/>
            </a:br>
            <a:r>
              <a:rPr lang="en-US"/>
              <a:t>Examples of God’s Gifts and Talents</a:t>
            </a:r>
          </a:p>
        </p:txBody>
      </p:sp>
      <p:graphicFrame>
        <p:nvGraphicFramePr>
          <p:cNvPr id="18" name="Content Placeholder 3">
            <a:extLst>
              <a:ext uri="{FF2B5EF4-FFF2-40B4-BE49-F238E27FC236}">
                <a16:creationId xmlns:a16="http://schemas.microsoft.com/office/drawing/2014/main" id="{3ECAE29D-B020-AA3A-F6C3-15A4AA2D7246}"/>
              </a:ext>
            </a:extLst>
          </p:cNvPr>
          <p:cNvGraphicFramePr>
            <a:graphicFrameLocks noGrp="1"/>
          </p:cNvGraphicFramePr>
          <p:nvPr>
            <p:ph idx="1"/>
            <p:extLst>
              <p:ext uri="{D42A27DB-BD31-4B8C-83A1-F6EECF244321}">
                <p14:modId xmlns:p14="http://schemas.microsoft.com/office/powerpoint/2010/main" val="70358353"/>
              </p:ext>
            </p:extLst>
          </p:nvPr>
        </p:nvGraphicFramePr>
        <p:xfrm>
          <a:off x="609441" y="1600203"/>
          <a:ext cx="10969943" cy="42671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42366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E94C3-FBB2-9D4B-F3A5-74E667D63B7B}"/>
              </a:ext>
            </a:extLst>
          </p:cNvPr>
          <p:cNvSpPr>
            <a:spLocks noGrp="1"/>
          </p:cNvSpPr>
          <p:nvPr>
            <p:ph type="ctrTitle"/>
          </p:nvPr>
        </p:nvSpPr>
        <p:spPr>
          <a:xfrm>
            <a:off x="4722812" y="381001"/>
            <a:ext cx="6934200" cy="1447800"/>
          </a:xfrm>
        </p:spPr>
        <p:txBody>
          <a:bodyPr anchor="ctr">
            <a:normAutofit/>
          </a:bodyPr>
          <a:lstStyle/>
          <a:p>
            <a:r>
              <a:rPr lang="en-US"/>
              <a:t>Stewardship</a:t>
            </a:r>
            <a:r>
              <a:rPr lang="en-US">
                <a:latin typeface="Century" panose="02040604050505020304" pitchFamily="18" charset="0"/>
              </a:rPr>
              <a:t> of Talents</a:t>
            </a:r>
          </a:p>
        </p:txBody>
      </p:sp>
      <p:sp>
        <p:nvSpPr>
          <p:cNvPr id="3" name="Content Placeholder 2">
            <a:extLst>
              <a:ext uri="{FF2B5EF4-FFF2-40B4-BE49-F238E27FC236}">
                <a16:creationId xmlns:a16="http://schemas.microsoft.com/office/drawing/2014/main" id="{378B9BD9-B878-A7D4-BAAB-F9F4882AB417}"/>
              </a:ext>
            </a:extLst>
          </p:cNvPr>
          <p:cNvSpPr>
            <a:spLocks noGrp="1"/>
          </p:cNvSpPr>
          <p:nvPr>
            <p:ph type="subTitle" idx="1"/>
          </p:nvPr>
        </p:nvSpPr>
        <p:spPr>
          <a:xfrm>
            <a:off x="4418012" y="2209800"/>
            <a:ext cx="7467600" cy="4267199"/>
          </a:xfrm>
        </p:spPr>
        <p:txBody>
          <a:bodyPr>
            <a:normAutofit lnSpcReduction="10000"/>
          </a:bodyPr>
          <a:lstStyle/>
          <a:p>
            <a:pPr marL="0" indent="0" algn="l">
              <a:lnSpc>
                <a:spcPct val="90000"/>
              </a:lnSpc>
              <a:buNone/>
            </a:pPr>
            <a:r>
              <a:rPr lang="en-US">
                <a:solidFill>
                  <a:srgbClr val="0070C0"/>
                </a:solidFill>
                <a:latin typeface="Century" panose="02040604050505020304" pitchFamily="18" charset="0"/>
              </a:rPr>
              <a:t>Mark 12: 41-44 “True Stewardship is not about the amount given, but the heart behind the giving.”</a:t>
            </a:r>
          </a:p>
          <a:p>
            <a:pPr marL="0" indent="0">
              <a:lnSpc>
                <a:spcPct val="90000"/>
              </a:lnSpc>
              <a:buNone/>
            </a:pPr>
            <a:endParaRPr lang="en-US">
              <a:solidFill>
                <a:srgbClr val="0070C0"/>
              </a:solidFill>
              <a:latin typeface="Century" panose="02040604050505020304" pitchFamily="18" charset="0"/>
            </a:endParaRPr>
          </a:p>
          <a:p>
            <a:pPr>
              <a:lnSpc>
                <a:spcPct val="90000"/>
              </a:lnSpc>
            </a:pPr>
            <a:r>
              <a:rPr lang="en-US" b="1">
                <a:solidFill>
                  <a:srgbClr val="0070C0"/>
                </a:solidFill>
              </a:rPr>
              <a:t>Active planning and Accountability</a:t>
            </a:r>
          </a:p>
          <a:p>
            <a:pPr marL="0" indent="0">
              <a:lnSpc>
                <a:spcPct val="90000"/>
              </a:lnSpc>
              <a:buNone/>
            </a:pPr>
            <a:endParaRPr lang="en-US">
              <a:solidFill>
                <a:srgbClr val="0070C0"/>
              </a:solidFill>
            </a:endParaRPr>
          </a:p>
          <a:p>
            <a:pPr marL="0" indent="0" algn="l">
              <a:lnSpc>
                <a:spcPct val="90000"/>
              </a:lnSpc>
              <a:buNone/>
            </a:pPr>
            <a:r>
              <a:rPr lang="en-US">
                <a:solidFill>
                  <a:srgbClr val="0070C0"/>
                </a:solidFill>
                <a:latin typeface="Century" panose="02040604050505020304" pitchFamily="18" charset="0"/>
              </a:rPr>
              <a:t>Matthew 25:14 “Stewardship involves actively using and multiplying what God has given to us.”</a:t>
            </a:r>
          </a:p>
          <a:p>
            <a:pPr>
              <a:lnSpc>
                <a:spcPct val="90000"/>
              </a:lnSpc>
            </a:pPr>
            <a:endParaRPr lang="en-US" b="1">
              <a:solidFill>
                <a:srgbClr val="0070C0"/>
              </a:solidFill>
            </a:endParaRPr>
          </a:p>
          <a:p>
            <a:pPr marL="0" indent="0">
              <a:lnSpc>
                <a:spcPct val="90000"/>
              </a:lnSpc>
              <a:buNone/>
            </a:pPr>
            <a:endParaRPr lang="en-US" sz="1500"/>
          </a:p>
        </p:txBody>
      </p:sp>
    </p:spTree>
    <p:extLst>
      <p:ext uri="{BB962C8B-B14F-4D97-AF65-F5344CB8AC3E}">
        <p14:creationId xmlns:p14="http://schemas.microsoft.com/office/powerpoint/2010/main" val="2966134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7F361-FB6B-DB75-97FE-737D4D0D73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1382FE-290D-714E-FEAE-FBEEFFF55B4D}"/>
              </a:ext>
            </a:extLst>
          </p:cNvPr>
          <p:cNvSpPr>
            <a:spLocks noGrp="1"/>
          </p:cNvSpPr>
          <p:nvPr>
            <p:ph type="title"/>
          </p:nvPr>
        </p:nvSpPr>
        <p:spPr>
          <a:xfrm>
            <a:off x="609441" y="274638"/>
            <a:ext cx="10969943" cy="1143000"/>
          </a:xfrm>
        </p:spPr>
        <p:txBody>
          <a:bodyPr anchor="ctr">
            <a:normAutofit/>
          </a:bodyPr>
          <a:lstStyle/>
          <a:p>
            <a:r>
              <a:rPr lang="en-US"/>
              <a:t>Stewardship of Treasure/Resources</a:t>
            </a:r>
          </a:p>
        </p:txBody>
      </p:sp>
      <p:graphicFrame>
        <p:nvGraphicFramePr>
          <p:cNvPr id="5" name="Content Placeholder 2">
            <a:extLst>
              <a:ext uri="{FF2B5EF4-FFF2-40B4-BE49-F238E27FC236}">
                <a16:creationId xmlns:a16="http://schemas.microsoft.com/office/drawing/2014/main" id="{8CEEEF80-9A84-8B13-7DEC-0D561394A581}"/>
              </a:ext>
            </a:extLst>
          </p:cNvPr>
          <p:cNvGraphicFramePr>
            <a:graphicFrameLocks noGrp="1"/>
          </p:cNvGraphicFramePr>
          <p:nvPr>
            <p:ph idx="1"/>
            <p:extLst>
              <p:ext uri="{D42A27DB-BD31-4B8C-83A1-F6EECF244321}">
                <p14:modId xmlns:p14="http://schemas.microsoft.com/office/powerpoint/2010/main" val="3437530760"/>
              </p:ext>
            </p:extLst>
          </p:nvPr>
        </p:nvGraphicFramePr>
        <p:xfrm>
          <a:off x="609441" y="1600203"/>
          <a:ext cx="10969943" cy="49831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09292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52FAB-A3D2-0020-706B-D25DB9B794BF}"/>
              </a:ext>
            </a:extLst>
          </p:cNvPr>
          <p:cNvSpPr>
            <a:spLocks noGrp="1"/>
          </p:cNvSpPr>
          <p:nvPr>
            <p:ph type="title"/>
          </p:nvPr>
        </p:nvSpPr>
        <p:spPr>
          <a:xfrm>
            <a:off x="643474" y="1378435"/>
            <a:ext cx="10969943" cy="1029799"/>
          </a:xfrm>
        </p:spPr>
        <p:txBody>
          <a:bodyPr anchor="ctr">
            <a:normAutofit/>
          </a:bodyPr>
          <a:lstStyle/>
          <a:p>
            <a:r>
              <a:rPr lang="en-US"/>
              <a:t>Stewardship of God’s Funds</a:t>
            </a:r>
          </a:p>
        </p:txBody>
      </p:sp>
      <p:sp>
        <p:nvSpPr>
          <p:cNvPr id="3" name="Subtitle 2">
            <a:extLst>
              <a:ext uri="{FF2B5EF4-FFF2-40B4-BE49-F238E27FC236}">
                <a16:creationId xmlns:a16="http://schemas.microsoft.com/office/drawing/2014/main" id="{8D13DE96-A94A-1CEA-030D-89AE141CD4FA}"/>
              </a:ext>
            </a:extLst>
          </p:cNvPr>
          <p:cNvSpPr>
            <a:spLocks noGrp="1"/>
          </p:cNvSpPr>
          <p:nvPr>
            <p:ph sz="half" idx="1"/>
          </p:nvPr>
        </p:nvSpPr>
        <p:spPr>
          <a:xfrm>
            <a:off x="227012" y="2590800"/>
            <a:ext cx="7391400" cy="3962400"/>
          </a:xfrm>
        </p:spPr>
        <p:txBody>
          <a:bodyPr>
            <a:normAutofit/>
          </a:bodyPr>
          <a:lstStyle/>
          <a:p>
            <a:pPr marL="0" indent="0">
              <a:buNone/>
            </a:pPr>
            <a:r>
              <a:rPr lang="en-US" sz="3200" i="1"/>
              <a:t>As a volunteer assists in the finances of Kairos Prison Ministry, you play a key role in keeping the Kairos body healthy.</a:t>
            </a:r>
          </a:p>
          <a:p>
            <a:pPr marL="0" indent="0">
              <a:buNone/>
            </a:pPr>
            <a:endParaRPr lang="en-US" sz="3200" i="1"/>
          </a:p>
          <a:p>
            <a:pPr marL="0" indent="0">
              <a:buNone/>
            </a:pPr>
            <a:r>
              <a:rPr lang="en-US" sz="3200" i="1"/>
              <a:t>1 Corinthians 4:2 “Now it is required that those who have been given a trust must prove faithful”</a:t>
            </a:r>
          </a:p>
        </p:txBody>
      </p:sp>
      <p:pic>
        <p:nvPicPr>
          <p:cNvPr id="5" name="Picture 4">
            <a:extLst>
              <a:ext uri="{FF2B5EF4-FFF2-40B4-BE49-F238E27FC236}">
                <a16:creationId xmlns:a16="http://schemas.microsoft.com/office/drawing/2014/main" id="{623A982C-3999-E8FD-C55A-02D5854C29C2}"/>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542212" y="2590800"/>
            <a:ext cx="3886200" cy="3581397"/>
          </a:xfrm>
          <a:prstGeom prst="rect">
            <a:avLst/>
          </a:prstGeom>
          <a:noFill/>
        </p:spPr>
      </p:pic>
    </p:spTree>
    <p:extLst>
      <p:ext uri="{BB962C8B-B14F-4D97-AF65-F5344CB8AC3E}">
        <p14:creationId xmlns:p14="http://schemas.microsoft.com/office/powerpoint/2010/main" val="2244677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FEF07-DC4D-1E56-C3D5-D0394E49CF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A7619F-F035-2551-67B3-3A50D9A71837}"/>
              </a:ext>
            </a:extLst>
          </p:cNvPr>
          <p:cNvSpPr>
            <a:spLocks noGrp="1"/>
          </p:cNvSpPr>
          <p:nvPr>
            <p:ph type="title"/>
          </p:nvPr>
        </p:nvSpPr>
        <p:spPr>
          <a:xfrm>
            <a:off x="4265612" y="274638"/>
            <a:ext cx="7313772" cy="1143000"/>
          </a:xfrm>
        </p:spPr>
        <p:txBody>
          <a:bodyPr anchor="ctr">
            <a:normAutofit/>
          </a:bodyPr>
          <a:lstStyle/>
          <a:p>
            <a:pPr>
              <a:lnSpc>
                <a:spcPct val="90000"/>
              </a:lnSpc>
            </a:pPr>
            <a:r>
              <a:rPr lang="en-US" sz="3700"/>
              <a:t>Stewardship of Kairos Funds “God’s Funds”</a:t>
            </a:r>
          </a:p>
        </p:txBody>
      </p:sp>
      <p:graphicFrame>
        <p:nvGraphicFramePr>
          <p:cNvPr id="5" name="Content Placeholder 2">
            <a:extLst>
              <a:ext uri="{FF2B5EF4-FFF2-40B4-BE49-F238E27FC236}">
                <a16:creationId xmlns:a16="http://schemas.microsoft.com/office/drawing/2014/main" id="{39AF6DF6-8E11-D3A1-9CAD-FAE8D06C28F5}"/>
              </a:ext>
            </a:extLst>
          </p:cNvPr>
          <p:cNvGraphicFramePr>
            <a:graphicFrameLocks noGrp="1"/>
          </p:cNvGraphicFramePr>
          <p:nvPr>
            <p:ph idx="1"/>
            <p:extLst>
              <p:ext uri="{D42A27DB-BD31-4B8C-83A1-F6EECF244321}">
                <p14:modId xmlns:p14="http://schemas.microsoft.com/office/powerpoint/2010/main" val="3399170385"/>
              </p:ext>
            </p:extLst>
          </p:nvPr>
        </p:nvGraphicFramePr>
        <p:xfrm>
          <a:off x="4265612" y="1600203"/>
          <a:ext cx="7313772" cy="49831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89986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E028A-24A3-2695-89AB-38EE04874844}"/>
              </a:ext>
            </a:extLst>
          </p:cNvPr>
          <p:cNvSpPr>
            <a:spLocks noGrp="1"/>
          </p:cNvSpPr>
          <p:nvPr>
            <p:ph type="title"/>
          </p:nvPr>
        </p:nvSpPr>
        <p:spPr>
          <a:xfrm>
            <a:off x="609441" y="274638"/>
            <a:ext cx="10969943" cy="1143000"/>
          </a:xfrm>
        </p:spPr>
        <p:txBody>
          <a:bodyPr anchor="ctr">
            <a:normAutofit/>
          </a:bodyPr>
          <a:lstStyle/>
          <a:p>
            <a:r>
              <a:rPr lang="en-US"/>
              <a:t>Stewardship of the Kairos Program</a:t>
            </a:r>
            <a:endParaRPr lang="en-US" dirty="0"/>
          </a:p>
        </p:txBody>
      </p:sp>
      <p:sp>
        <p:nvSpPr>
          <p:cNvPr id="14" name="Content Placeholder 2">
            <a:extLst>
              <a:ext uri="{FF2B5EF4-FFF2-40B4-BE49-F238E27FC236}">
                <a16:creationId xmlns:a16="http://schemas.microsoft.com/office/drawing/2014/main" id="{D28AE27B-36FC-9A54-D353-FA343586C11E}"/>
              </a:ext>
            </a:extLst>
          </p:cNvPr>
          <p:cNvSpPr>
            <a:spLocks noGrp="1"/>
          </p:cNvSpPr>
          <p:nvPr>
            <p:ph sz="half" idx="1"/>
          </p:nvPr>
        </p:nvSpPr>
        <p:spPr>
          <a:xfrm>
            <a:off x="609441" y="1600203"/>
            <a:ext cx="5383398" cy="4267197"/>
          </a:xfrm>
        </p:spPr>
        <p:txBody>
          <a:bodyPr>
            <a:normAutofit/>
          </a:bodyPr>
          <a:lstStyle/>
          <a:p>
            <a:pPr>
              <a:lnSpc>
                <a:spcPct val="90000"/>
              </a:lnSpc>
            </a:pPr>
            <a:r>
              <a:rPr lang="en-US" sz="2600"/>
              <a:t>Efficient planning of Kairos Weekends and team formation meetings</a:t>
            </a:r>
          </a:p>
          <a:p>
            <a:pPr>
              <a:lnSpc>
                <a:spcPct val="90000"/>
              </a:lnSpc>
            </a:pPr>
            <a:r>
              <a:rPr lang="en-US" sz="2600"/>
              <a:t>Working three weekends and take 1 off</a:t>
            </a:r>
          </a:p>
          <a:p>
            <a:pPr>
              <a:lnSpc>
                <a:spcPct val="90000"/>
              </a:lnSpc>
            </a:pPr>
            <a:r>
              <a:rPr lang="en-US" sz="2600"/>
              <a:t>Being fully present with each guest and resident </a:t>
            </a:r>
          </a:p>
          <a:p>
            <a:pPr>
              <a:lnSpc>
                <a:spcPct val="90000"/>
              </a:lnSpc>
            </a:pPr>
            <a:r>
              <a:rPr lang="en-US" sz="2600"/>
              <a:t>Respecting institutional schedules and volunteer’s commitments</a:t>
            </a:r>
          </a:p>
          <a:p>
            <a:pPr>
              <a:lnSpc>
                <a:spcPct val="90000"/>
              </a:lnSpc>
            </a:pPr>
            <a:r>
              <a:rPr lang="en-US" sz="2600"/>
              <a:t>Managing supplies for Weekends</a:t>
            </a:r>
          </a:p>
          <a:p>
            <a:pPr>
              <a:lnSpc>
                <a:spcPct val="90000"/>
              </a:lnSpc>
            </a:pPr>
            <a:endParaRPr lang="en-US" sz="2600"/>
          </a:p>
          <a:p>
            <a:pPr>
              <a:lnSpc>
                <a:spcPct val="90000"/>
              </a:lnSpc>
            </a:pPr>
            <a:endParaRPr lang="en-US" sz="2600"/>
          </a:p>
        </p:txBody>
      </p:sp>
      <p:graphicFrame>
        <p:nvGraphicFramePr>
          <p:cNvPr id="9" name="Content Placeholder 2">
            <a:extLst>
              <a:ext uri="{FF2B5EF4-FFF2-40B4-BE49-F238E27FC236}">
                <a16:creationId xmlns:a16="http://schemas.microsoft.com/office/drawing/2014/main" id="{51F798C4-66A9-2B0F-037A-FAD1DC107A5F}"/>
              </a:ext>
            </a:extLst>
          </p:cNvPr>
          <p:cNvGraphicFramePr>
            <a:graphicFrameLocks noGrp="1"/>
          </p:cNvGraphicFramePr>
          <p:nvPr>
            <p:ph sz="half" idx="2"/>
            <p:extLst>
              <p:ext uri="{D42A27DB-BD31-4B8C-83A1-F6EECF244321}">
                <p14:modId xmlns:p14="http://schemas.microsoft.com/office/powerpoint/2010/main" val="2759871616"/>
              </p:ext>
            </p:extLst>
          </p:nvPr>
        </p:nvGraphicFramePr>
        <p:xfrm>
          <a:off x="6195986" y="1600203"/>
          <a:ext cx="5383398" cy="42671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260731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68AA69B-EB9D-CC05-1E7C-225C3C41D2D4}"/>
              </a:ext>
            </a:extLst>
          </p:cNvPr>
          <p:cNvSpPr>
            <a:spLocks noGrp="1"/>
          </p:cNvSpPr>
          <p:nvPr>
            <p:ph type="title"/>
          </p:nvPr>
        </p:nvSpPr>
        <p:spPr>
          <a:xfrm>
            <a:off x="609441" y="274638"/>
            <a:ext cx="10969943" cy="1143000"/>
          </a:xfrm>
        </p:spPr>
        <p:txBody>
          <a:bodyPr anchor="ctr">
            <a:normAutofit/>
          </a:bodyPr>
          <a:lstStyle/>
          <a:p>
            <a:r>
              <a:rPr lang="en-US"/>
              <a:t>Honoring our Donors</a:t>
            </a:r>
          </a:p>
        </p:txBody>
      </p:sp>
      <p:graphicFrame>
        <p:nvGraphicFramePr>
          <p:cNvPr id="10" name="Content Placeholder 2">
            <a:extLst>
              <a:ext uri="{FF2B5EF4-FFF2-40B4-BE49-F238E27FC236}">
                <a16:creationId xmlns:a16="http://schemas.microsoft.com/office/drawing/2014/main" id="{001A06C9-15A9-EA68-E5F8-C6B840EEA5DE}"/>
              </a:ext>
            </a:extLst>
          </p:cNvPr>
          <p:cNvGraphicFramePr>
            <a:graphicFrameLocks noGrp="1"/>
          </p:cNvGraphicFramePr>
          <p:nvPr>
            <p:ph idx="1"/>
            <p:extLst>
              <p:ext uri="{D42A27DB-BD31-4B8C-83A1-F6EECF244321}">
                <p14:modId xmlns:p14="http://schemas.microsoft.com/office/powerpoint/2010/main" val="2162851225"/>
              </p:ext>
            </p:extLst>
          </p:nvPr>
        </p:nvGraphicFramePr>
        <p:xfrm>
          <a:off x="609441" y="1600203"/>
          <a:ext cx="10969943" cy="42671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626463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C3BCE-A539-8E3F-54F8-625B4765C769}"/>
              </a:ext>
            </a:extLst>
          </p:cNvPr>
          <p:cNvSpPr>
            <a:spLocks noGrp="1"/>
          </p:cNvSpPr>
          <p:nvPr>
            <p:ph type="title"/>
          </p:nvPr>
        </p:nvSpPr>
        <p:spPr>
          <a:xfrm>
            <a:off x="4265612" y="274638"/>
            <a:ext cx="7313772" cy="1143000"/>
          </a:xfrm>
        </p:spPr>
        <p:txBody>
          <a:bodyPr anchor="ctr">
            <a:normAutofit/>
          </a:bodyPr>
          <a:lstStyle/>
          <a:p>
            <a:r>
              <a:rPr lang="en-US" sz="4800">
                <a:latin typeface="Lucida Bright" panose="02040602050505020304" pitchFamily="18" charset="0"/>
              </a:rPr>
              <a:t>Closure</a:t>
            </a:r>
          </a:p>
        </p:txBody>
      </p:sp>
      <p:graphicFrame>
        <p:nvGraphicFramePr>
          <p:cNvPr id="5" name="Content Placeholder 2">
            <a:extLst>
              <a:ext uri="{FF2B5EF4-FFF2-40B4-BE49-F238E27FC236}">
                <a16:creationId xmlns:a16="http://schemas.microsoft.com/office/drawing/2014/main" id="{E172EC0B-F7C7-6104-D333-258AF721A410}"/>
              </a:ext>
            </a:extLst>
          </p:cNvPr>
          <p:cNvGraphicFramePr>
            <a:graphicFrameLocks noGrp="1"/>
          </p:cNvGraphicFramePr>
          <p:nvPr>
            <p:ph idx="1"/>
            <p:extLst>
              <p:ext uri="{D42A27DB-BD31-4B8C-83A1-F6EECF244321}">
                <p14:modId xmlns:p14="http://schemas.microsoft.com/office/powerpoint/2010/main" val="1140631943"/>
              </p:ext>
            </p:extLst>
          </p:nvPr>
        </p:nvGraphicFramePr>
        <p:xfrm>
          <a:off x="4265612" y="1600203"/>
          <a:ext cx="7313772" cy="49831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8139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BCD94-43A4-AEFF-E49A-E3729B64EE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934D77-112B-CED2-D7DC-25D76502410A}"/>
              </a:ext>
            </a:extLst>
          </p:cNvPr>
          <p:cNvSpPr>
            <a:spLocks noGrp="1"/>
          </p:cNvSpPr>
          <p:nvPr>
            <p:ph type="ctrTitle"/>
          </p:nvPr>
        </p:nvSpPr>
        <p:spPr>
          <a:xfrm>
            <a:off x="5713412" y="1676400"/>
            <a:ext cx="5180251" cy="1470025"/>
          </a:xfrm>
        </p:spPr>
        <p:txBody>
          <a:bodyPr anchor="ctr">
            <a:normAutofit/>
          </a:bodyPr>
          <a:lstStyle/>
          <a:p>
            <a:r>
              <a:rPr lang="en-US">
                <a:latin typeface="Century" panose="02040604050505020304" pitchFamily="18" charset="0"/>
              </a:rPr>
              <a:t>Closing Prayer</a:t>
            </a:r>
          </a:p>
        </p:txBody>
      </p:sp>
      <p:sp>
        <p:nvSpPr>
          <p:cNvPr id="3" name="Subtitle 2">
            <a:extLst>
              <a:ext uri="{FF2B5EF4-FFF2-40B4-BE49-F238E27FC236}">
                <a16:creationId xmlns:a16="http://schemas.microsoft.com/office/drawing/2014/main" id="{704115E2-9A83-812A-E92C-862B37B7EC34}"/>
              </a:ext>
            </a:extLst>
          </p:cNvPr>
          <p:cNvSpPr>
            <a:spLocks noGrp="1"/>
          </p:cNvSpPr>
          <p:nvPr>
            <p:ph type="subTitle" idx="1"/>
          </p:nvPr>
        </p:nvSpPr>
        <p:spPr>
          <a:xfrm>
            <a:off x="5713412" y="3432172"/>
            <a:ext cx="5181600" cy="1752600"/>
          </a:xfrm>
        </p:spPr>
        <p:txBody>
          <a:bodyPr>
            <a:normAutofit/>
          </a:bodyPr>
          <a:lstStyle/>
          <a:p>
            <a:pPr marL="0" indent="0">
              <a:buNone/>
            </a:pPr>
            <a:r>
              <a:rPr lang="en-US">
                <a:solidFill>
                  <a:srgbClr val="0070C0"/>
                </a:solidFill>
                <a:latin typeface="Aptos Slab Black" panose="020F0502020204030204" pitchFamily="34" charset="0"/>
              </a:rPr>
              <a:t>Annual Conference 2026</a:t>
            </a:r>
          </a:p>
          <a:p>
            <a:pPr marL="0" indent="0">
              <a:buNone/>
            </a:pPr>
            <a:r>
              <a:rPr lang="en-US">
                <a:solidFill>
                  <a:srgbClr val="0070C0"/>
                </a:solidFill>
                <a:latin typeface="Aptos Slab Black" panose="020F0502020204030204" pitchFamily="34" charset="0"/>
              </a:rPr>
              <a:t>Thank you</a:t>
            </a:r>
          </a:p>
        </p:txBody>
      </p:sp>
    </p:spTree>
    <p:extLst>
      <p:ext uri="{BB962C8B-B14F-4D97-AF65-F5344CB8AC3E}">
        <p14:creationId xmlns:p14="http://schemas.microsoft.com/office/powerpoint/2010/main" val="1512135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B57F8-1873-3BFF-BB55-99EB0EEF874C}"/>
              </a:ext>
            </a:extLst>
          </p:cNvPr>
          <p:cNvSpPr>
            <a:spLocks noGrp="1"/>
          </p:cNvSpPr>
          <p:nvPr>
            <p:ph type="ctrTitle"/>
          </p:nvPr>
        </p:nvSpPr>
        <p:spPr>
          <a:xfrm>
            <a:off x="5713412" y="1676400"/>
            <a:ext cx="5180251" cy="1470025"/>
          </a:xfrm>
        </p:spPr>
        <p:txBody>
          <a:bodyPr anchor="ctr">
            <a:normAutofit/>
          </a:bodyPr>
          <a:lstStyle/>
          <a:p>
            <a:r>
              <a:rPr lang="en-US">
                <a:solidFill>
                  <a:srgbClr val="0070C0"/>
                </a:solidFill>
              </a:rPr>
              <a:t>Presenters</a:t>
            </a:r>
          </a:p>
        </p:txBody>
      </p:sp>
      <p:sp>
        <p:nvSpPr>
          <p:cNvPr id="3" name="Subtitle 2">
            <a:extLst>
              <a:ext uri="{FF2B5EF4-FFF2-40B4-BE49-F238E27FC236}">
                <a16:creationId xmlns:a16="http://schemas.microsoft.com/office/drawing/2014/main" id="{470BE339-6230-3AAD-E1D4-E15E01239CEB}"/>
              </a:ext>
            </a:extLst>
          </p:cNvPr>
          <p:cNvSpPr>
            <a:spLocks noGrp="1"/>
          </p:cNvSpPr>
          <p:nvPr>
            <p:ph type="subTitle" idx="1"/>
          </p:nvPr>
        </p:nvSpPr>
        <p:spPr>
          <a:xfrm>
            <a:off x="5713412" y="3432172"/>
            <a:ext cx="5181600" cy="1752600"/>
          </a:xfrm>
        </p:spPr>
        <p:txBody>
          <a:bodyPr>
            <a:normAutofit/>
          </a:bodyPr>
          <a:lstStyle/>
          <a:p>
            <a:r>
              <a:rPr lang="en-US">
                <a:solidFill>
                  <a:schemeClr val="tx1"/>
                </a:solidFill>
                <a:highlight>
                  <a:srgbClr val="FFFFFF"/>
                </a:highlight>
              </a:rPr>
              <a:t>Vickie Shanks Gandy, Alabama</a:t>
            </a:r>
          </a:p>
          <a:p>
            <a:r>
              <a:rPr lang="en-US">
                <a:solidFill>
                  <a:schemeClr val="tx1"/>
                </a:solidFill>
                <a:highlight>
                  <a:srgbClr val="FFFFFF"/>
                </a:highlight>
              </a:rPr>
              <a:t>Gary Shelley, Mississippi</a:t>
            </a:r>
          </a:p>
        </p:txBody>
      </p:sp>
    </p:spTree>
    <p:extLst>
      <p:ext uri="{BB962C8B-B14F-4D97-AF65-F5344CB8AC3E}">
        <p14:creationId xmlns:p14="http://schemas.microsoft.com/office/powerpoint/2010/main" val="596517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27657E67-7873-920C-2D45-AB4A5787B25D}"/>
              </a:ext>
            </a:extLst>
          </p:cNvPr>
          <p:cNvSpPr>
            <a:spLocks noGrp="1"/>
          </p:cNvSpPr>
          <p:nvPr>
            <p:ph type="title"/>
          </p:nvPr>
        </p:nvSpPr>
        <p:spPr>
          <a:xfrm>
            <a:off x="643474" y="1828800"/>
            <a:ext cx="5984337" cy="1219200"/>
          </a:xfrm>
        </p:spPr>
        <p:txBody>
          <a:bodyPr>
            <a:normAutofit fontScale="90000"/>
          </a:bodyPr>
          <a:lstStyle/>
          <a:p>
            <a:br>
              <a:rPr lang="en-US">
                <a:latin typeface="Lucida Calligraphy" panose="03010101010101010101" pitchFamily="66" charset="0"/>
              </a:rPr>
            </a:br>
            <a:r>
              <a:rPr lang="en-US" sz="4900">
                <a:solidFill>
                  <a:srgbClr val="0070C0"/>
                </a:solidFill>
              </a:rPr>
              <a:t>Opening Prayer and Devotion</a:t>
            </a:r>
            <a:br>
              <a:rPr lang="en-US">
                <a:latin typeface="Lucida Calligraphy" panose="03010101010101010101" pitchFamily="66" charset="0"/>
              </a:rPr>
            </a:br>
            <a:endParaRPr lang="en-US">
              <a:latin typeface="Lucida Calligraphy" panose="03010101010101010101" pitchFamily="66" charset="0"/>
            </a:endParaRPr>
          </a:p>
        </p:txBody>
      </p:sp>
      <p:sp>
        <p:nvSpPr>
          <p:cNvPr id="2" name="Content Placeholder 1">
            <a:extLst>
              <a:ext uri="{FF2B5EF4-FFF2-40B4-BE49-F238E27FC236}">
                <a16:creationId xmlns:a16="http://schemas.microsoft.com/office/drawing/2014/main" id="{6EE24A72-E983-F8CC-9E20-1B818D3F7611}"/>
              </a:ext>
            </a:extLst>
          </p:cNvPr>
          <p:cNvSpPr>
            <a:spLocks noGrp="1"/>
          </p:cNvSpPr>
          <p:nvPr>
            <p:ph sz="half" idx="1"/>
          </p:nvPr>
        </p:nvSpPr>
        <p:spPr>
          <a:xfrm>
            <a:off x="685638" y="2659068"/>
            <a:ext cx="5942173" cy="3581397"/>
          </a:xfrm>
        </p:spPr>
        <p:txBody>
          <a:bodyPr>
            <a:normAutofit/>
          </a:bodyPr>
          <a:lstStyle/>
          <a:p>
            <a:pPr marL="0" indent="0">
              <a:buNone/>
            </a:pPr>
            <a:endParaRPr lang="en-US" sz="3600">
              <a:latin typeface="Bookman Old Style" panose="02050604050505020204" pitchFamily="18" charset="0"/>
            </a:endParaRPr>
          </a:p>
          <a:p>
            <a:pPr marL="0" indent="0">
              <a:buNone/>
            </a:pPr>
            <a:r>
              <a:rPr lang="en-US" sz="3600">
                <a:solidFill>
                  <a:schemeClr val="tx1"/>
                </a:solidFill>
                <a:latin typeface="Bookman Old Style" panose="02050604050505020204" pitchFamily="18" charset="0"/>
              </a:rPr>
              <a:t>Parable of the Talents.  Matthew 25:14-30</a:t>
            </a:r>
          </a:p>
          <a:p>
            <a:pPr marL="0" indent="0">
              <a:buNone/>
            </a:pPr>
            <a:endParaRPr lang="en-US" sz="3600">
              <a:latin typeface="Lucida Calligraphy" panose="03010101010101010101" pitchFamily="66" charset="0"/>
            </a:endParaRPr>
          </a:p>
          <a:p>
            <a:pPr marL="0" indent="0">
              <a:buNone/>
            </a:pPr>
            <a:endParaRPr lang="en-US" sz="3600" b="1">
              <a:latin typeface="Bookman Old Style" panose="02050604050505020204" pitchFamily="18" charset="0"/>
            </a:endParaRPr>
          </a:p>
          <a:p>
            <a:endParaRPr lang="en-US"/>
          </a:p>
          <a:p>
            <a:endParaRPr lang="en-US"/>
          </a:p>
        </p:txBody>
      </p:sp>
      <p:pic>
        <p:nvPicPr>
          <p:cNvPr id="5" name="Picture 4">
            <a:extLst>
              <a:ext uri="{FF2B5EF4-FFF2-40B4-BE49-F238E27FC236}">
                <a16:creationId xmlns:a16="http://schemas.microsoft.com/office/drawing/2014/main" id="{C6F0BD90-9F7F-2ADE-4666-7A6A720B7A5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932613" y="2214275"/>
            <a:ext cx="4382998" cy="4186525"/>
          </a:xfrm>
          <a:prstGeom prst="rect">
            <a:avLst/>
          </a:prstGeom>
          <a:noFill/>
        </p:spPr>
      </p:pic>
    </p:spTree>
    <p:extLst>
      <p:ext uri="{BB962C8B-B14F-4D97-AF65-F5344CB8AC3E}">
        <p14:creationId xmlns:p14="http://schemas.microsoft.com/office/powerpoint/2010/main" val="4109087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AB974-6708-A1F4-7B1F-881B0977C544}"/>
              </a:ext>
            </a:extLst>
          </p:cNvPr>
          <p:cNvSpPr>
            <a:spLocks noGrp="1"/>
          </p:cNvSpPr>
          <p:nvPr>
            <p:ph type="title"/>
          </p:nvPr>
        </p:nvSpPr>
        <p:spPr>
          <a:xfrm>
            <a:off x="4265612" y="274638"/>
            <a:ext cx="7313772" cy="1143000"/>
          </a:xfrm>
        </p:spPr>
        <p:txBody>
          <a:bodyPr anchor="ctr">
            <a:normAutofit/>
          </a:bodyPr>
          <a:lstStyle/>
          <a:p>
            <a:pPr>
              <a:lnSpc>
                <a:spcPct val="90000"/>
              </a:lnSpc>
            </a:pPr>
            <a:r>
              <a:rPr lang="en-US" sz="3700"/>
              <a:t>Stewardship</a:t>
            </a:r>
            <a:br>
              <a:rPr lang="en-US" sz="3700"/>
            </a:br>
            <a:r>
              <a:rPr lang="en-US" sz="3700"/>
              <a:t> Secular Definition</a:t>
            </a:r>
          </a:p>
        </p:txBody>
      </p:sp>
      <p:graphicFrame>
        <p:nvGraphicFramePr>
          <p:cNvPr id="7" name="Subtitle 2">
            <a:extLst>
              <a:ext uri="{FF2B5EF4-FFF2-40B4-BE49-F238E27FC236}">
                <a16:creationId xmlns:a16="http://schemas.microsoft.com/office/drawing/2014/main" id="{E021A451-07EC-D0D8-C795-C72E863F0118}"/>
              </a:ext>
            </a:extLst>
          </p:cNvPr>
          <p:cNvGraphicFramePr>
            <a:graphicFrameLocks noGrp="1"/>
          </p:cNvGraphicFramePr>
          <p:nvPr>
            <p:ph idx="1"/>
            <p:extLst>
              <p:ext uri="{D42A27DB-BD31-4B8C-83A1-F6EECF244321}">
                <p14:modId xmlns:p14="http://schemas.microsoft.com/office/powerpoint/2010/main" val="1969024989"/>
              </p:ext>
            </p:extLst>
          </p:nvPr>
        </p:nvGraphicFramePr>
        <p:xfrm>
          <a:off x="4265612" y="1600203"/>
          <a:ext cx="7313772" cy="49831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4013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94EB2-B9E8-DDE9-A44B-FA97BCE696E5}"/>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56FF9D2D-056D-4082-3E9E-DFE715A75F23}"/>
              </a:ext>
            </a:extLst>
          </p:cNvPr>
          <p:cNvSpPr>
            <a:spLocks noGrp="1"/>
          </p:cNvSpPr>
          <p:nvPr>
            <p:ph type="title"/>
          </p:nvPr>
        </p:nvSpPr>
        <p:spPr>
          <a:xfrm>
            <a:off x="643474" y="1378435"/>
            <a:ext cx="10969943" cy="1029799"/>
          </a:xfrm>
        </p:spPr>
        <p:txBody>
          <a:bodyPr anchor="ctr">
            <a:normAutofit/>
          </a:bodyPr>
          <a:lstStyle/>
          <a:p>
            <a:r>
              <a:rPr lang="en-US" sz="4600"/>
              <a:t>Biblical Definition of Stewardship</a:t>
            </a:r>
          </a:p>
        </p:txBody>
      </p:sp>
      <p:sp>
        <p:nvSpPr>
          <p:cNvPr id="2" name="Content Placeholder 1">
            <a:extLst>
              <a:ext uri="{FF2B5EF4-FFF2-40B4-BE49-F238E27FC236}">
                <a16:creationId xmlns:a16="http://schemas.microsoft.com/office/drawing/2014/main" id="{61CD54E7-3950-CC1A-292E-FE1EC2EFF38F}"/>
              </a:ext>
            </a:extLst>
          </p:cNvPr>
          <p:cNvSpPr>
            <a:spLocks noGrp="1"/>
          </p:cNvSpPr>
          <p:nvPr>
            <p:ph sz="half" idx="1"/>
          </p:nvPr>
        </p:nvSpPr>
        <p:spPr>
          <a:xfrm>
            <a:off x="229417" y="2590800"/>
            <a:ext cx="5862151" cy="3581397"/>
          </a:xfrm>
        </p:spPr>
        <p:txBody>
          <a:bodyPr>
            <a:normAutofit/>
          </a:bodyPr>
          <a:lstStyle/>
          <a:p>
            <a:pPr marL="0" indent="0">
              <a:buNone/>
            </a:pPr>
            <a:endParaRPr lang="en-US" sz="3000" b="1" i="1"/>
          </a:p>
          <a:p>
            <a:pPr marL="0" indent="0">
              <a:buNone/>
            </a:pPr>
            <a:r>
              <a:rPr lang="en-US" sz="3000" b="1" i="1"/>
              <a:t>Biblical Stewardship</a:t>
            </a:r>
            <a:r>
              <a:rPr lang="en-US" sz="3000"/>
              <a:t> is defined </a:t>
            </a:r>
            <a:r>
              <a:rPr lang="en-US" sz="3000" i="1"/>
              <a:t>as-</a:t>
            </a:r>
          </a:p>
          <a:p>
            <a:pPr marL="0" indent="0">
              <a:buNone/>
            </a:pPr>
            <a:r>
              <a:rPr lang="en-US" sz="3000" i="1"/>
              <a:t> Using and managing all the resources God provides, for His glory and the betterment of His creation. </a:t>
            </a:r>
          </a:p>
          <a:p>
            <a:pPr marL="0" indent="0">
              <a:buNone/>
            </a:pPr>
            <a:r>
              <a:rPr lang="en-US" sz="3000" i="1"/>
              <a:t> </a:t>
            </a:r>
          </a:p>
        </p:txBody>
      </p:sp>
      <p:pic>
        <p:nvPicPr>
          <p:cNvPr id="4" name="Picture 3">
            <a:extLst>
              <a:ext uri="{FF2B5EF4-FFF2-40B4-BE49-F238E27FC236}">
                <a16:creationId xmlns:a16="http://schemas.microsoft.com/office/drawing/2014/main" id="{F854439D-D985-24E2-BD71-FBF5EF217817}"/>
              </a:ext>
            </a:extLst>
          </p:cNvPr>
          <p:cNvPicPr>
            <a:picLocks noChangeAspect="1"/>
          </p:cNvPicPr>
          <p:nvPr/>
        </p:nvPicPr>
        <p:blipFill>
          <a:blip r:embed="rId2">
            <a:extLst>
              <a:ext uri="{837473B0-CC2E-450A-ABE3-18F120FF3D39}">
                <a1611:picAttrSrcUrl xmlns:a1611="http://schemas.microsoft.com/office/drawing/2016/11/main" r:id="rId3"/>
              </a:ext>
            </a:extLst>
          </a:blip>
          <a:srcRect r="1612" b="1"/>
          <a:stretch>
            <a:fillRect/>
          </a:stretch>
        </p:blipFill>
        <p:spPr>
          <a:xfrm>
            <a:off x="6230019" y="2590800"/>
            <a:ext cx="5383398" cy="3581397"/>
          </a:xfrm>
          <a:prstGeom prst="rect">
            <a:avLst/>
          </a:prstGeom>
          <a:noFill/>
        </p:spPr>
      </p:pic>
    </p:spTree>
    <p:extLst>
      <p:ext uri="{BB962C8B-B14F-4D97-AF65-F5344CB8AC3E}">
        <p14:creationId xmlns:p14="http://schemas.microsoft.com/office/powerpoint/2010/main" val="3843107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BCF39-886F-13F9-8519-BCFAFD7984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4D8F36-DDEF-C603-A411-8A5DF0B8431A}"/>
              </a:ext>
            </a:extLst>
          </p:cNvPr>
          <p:cNvSpPr>
            <a:spLocks noGrp="1"/>
          </p:cNvSpPr>
          <p:nvPr>
            <p:ph type="title"/>
          </p:nvPr>
        </p:nvSpPr>
        <p:spPr>
          <a:xfrm>
            <a:off x="4265612" y="274638"/>
            <a:ext cx="7313772" cy="1143000"/>
          </a:xfrm>
        </p:spPr>
        <p:txBody>
          <a:bodyPr anchor="ctr">
            <a:noAutofit/>
          </a:bodyPr>
          <a:lstStyle/>
          <a:p>
            <a:pPr>
              <a:lnSpc>
                <a:spcPct val="90000"/>
              </a:lnSpc>
            </a:pPr>
            <a:r>
              <a:rPr lang="en-US"/>
              <a:t>Stewardship </a:t>
            </a:r>
            <a:br>
              <a:rPr lang="en-US"/>
            </a:br>
            <a:r>
              <a:rPr lang="en-US"/>
              <a:t> Biblical definition</a:t>
            </a:r>
          </a:p>
        </p:txBody>
      </p:sp>
      <p:graphicFrame>
        <p:nvGraphicFramePr>
          <p:cNvPr id="5" name="Content Placeholder 2">
            <a:extLst>
              <a:ext uri="{FF2B5EF4-FFF2-40B4-BE49-F238E27FC236}">
                <a16:creationId xmlns:a16="http://schemas.microsoft.com/office/drawing/2014/main" id="{DD6F2A39-F87B-6557-101A-4037A59A4388}"/>
              </a:ext>
            </a:extLst>
          </p:cNvPr>
          <p:cNvGraphicFramePr>
            <a:graphicFrameLocks noGrp="1"/>
          </p:cNvGraphicFramePr>
          <p:nvPr>
            <p:ph idx="1"/>
            <p:extLst>
              <p:ext uri="{D42A27DB-BD31-4B8C-83A1-F6EECF244321}">
                <p14:modId xmlns:p14="http://schemas.microsoft.com/office/powerpoint/2010/main" val="267904588"/>
              </p:ext>
            </p:extLst>
          </p:nvPr>
        </p:nvGraphicFramePr>
        <p:xfrm>
          <a:off x="4265612" y="1600203"/>
          <a:ext cx="7313772" cy="49831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871076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61F98-775B-0789-43E7-EFC025B10D34}"/>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5BA5E716-4797-174F-C6C4-352E7FB808B2}"/>
              </a:ext>
            </a:extLst>
          </p:cNvPr>
          <p:cNvSpPr>
            <a:spLocks noGrp="1"/>
          </p:cNvSpPr>
          <p:nvPr>
            <p:ph type="title"/>
          </p:nvPr>
        </p:nvSpPr>
        <p:spPr>
          <a:xfrm>
            <a:off x="643474" y="1378435"/>
            <a:ext cx="10969943" cy="1029799"/>
          </a:xfrm>
        </p:spPr>
        <p:txBody>
          <a:bodyPr anchor="ctr">
            <a:normAutofit/>
          </a:bodyPr>
          <a:lstStyle/>
          <a:p>
            <a:r>
              <a:rPr lang="en-US" sz="4600"/>
              <a:t>Stewardship of Kairos</a:t>
            </a:r>
          </a:p>
        </p:txBody>
      </p:sp>
      <p:sp>
        <p:nvSpPr>
          <p:cNvPr id="4" name="Content Placeholder 3">
            <a:extLst>
              <a:ext uri="{FF2B5EF4-FFF2-40B4-BE49-F238E27FC236}">
                <a16:creationId xmlns:a16="http://schemas.microsoft.com/office/drawing/2014/main" id="{A082B1CB-4618-E087-4FB1-441CDB3D4B4F}"/>
              </a:ext>
            </a:extLst>
          </p:cNvPr>
          <p:cNvSpPr>
            <a:spLocks noGrp="1"/>
          </p:cNvSpPr>
          <p:nvPr>
            <p:ph sz="half" idx="1"/>
          </p:nvPr>
        </p:nvSpPr>
        <p:spPr>
          <a:xfrm>
            <a:off x="643474" y="2590800"/>
            <a:ext cx="5383398" cy="3581397"/>
          </a:xfrm>
        </p:spPr>
        <p:txBody>
          <a:bodyPr>
            <a:normAutofit/>
          </a:bodyPr>
          <a:lstStyle/>
          <a:p>
            <a:endParaRPr lang="en-US" i="1"/>
          </a:p>
          <a:p>
            <a:pPr marL="0" indent="0">
              <a:buNone/>
            </a:pPr>
            <a:r>
              <a:rPr lang="en-US" sz="4400" i="1"/>
              <a:t>Stewardship is our time, talents and gifts spiritual or otherwise.</a:t>
            </a:r>
          </a:p>
          <a:p>
            <a:pPr marL="0" indent="0">
              <a:buNone/>
            </a:pPr>
            <a:endParaRPr lang="en-US"/>
          </a:p>
        </p:txBody>
      </p:sp>
      <p:pic>
        <p:nvPicPr>
          <p:cNvPr id="5" name="Picture 4">
            <a:extLst>
              <a:ext uri="{FF2B5EF4-FFF2-40B4-BE49-F238E27FC236}">
                <a16:creationId xmlns:a16="http://schemas.microsoft.com/office/drawing/2014/main" id="{57C162C4-60FA-8755-4851-2DBB51398B5F}"/>
              </a:ext>
            </a:extLst>
          </p:cNvPr>
          <p:cNvPicPr>
            <a:picLocks noChangeAspect="1"/>
          </p:cNvPicPr>
          <p:nvPr/>
        </p:nvPicPr>
        <p:blipFill>
          <a:blip r:embed="rId2"/>
          <a:stretch>
            <a:fillRect/>
          </a:stretch>
        </p:blipFill>
        <p:spPr>
          <a:xfrm>
            <a:off x="7323519" y="2590800"/>
            <a:ext cx="3571493" cy="4001673"/>
          </a:xfrm>
          <a:prstGeom prst="rect">
            <a:avLst/>
          </a:prstGeom>
          <a:noFill/>
        </p:spPr>
      </p:pic>
    </p:spTree>
    <p:extLst>
      <p:ext uri="{BB962C8B-B14F-4D97-AF65-F5344CB8AC3E}">
        <p14:creationId xmlns:p14="http://schemas.microsoft.com/office/powerpoint/2010/main" val="3695941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43E03-260A-A027-E5A8-D76044D3B036}"/>
              </a:ext>
            </a:extLst>
          </p:cNvPr>
          <p:cNvSpPr>
            <a:spLocks noGrp="1"/>
          </p:cNvSpPr>
          <p:nvPr>
            <p:ph type="title"/>
          </p:nvPr>
        </p:nvSpPr>
        <p:spPr>
          <a:xfrm>
            <a:off x="609441" y="274638"/>
            <a:ext cx="10969943" cy="1143000"/>
          </a:xfrm>
        </p:spPr>
        <p:txBody>
          <a:bodyPr anchor="ctr">
            <a:noAutofit/>
          </a:bodyPr>
          <a:lstStyle/>
          <a:p>
            <a:pPr>
              <a:lnSpc>
                <a:spcPct val="90000"/>
              </a:lnSpc>
            </a:pPr>
            <a:r>
              <a:rPr lang="en-US" sz="4000"/>
              <a:t>Stewardship of Time</a:t>
            </a:r>
            <a:br>
              <a:rPr lang="en-US" sz="4000"/>
            </a:br>
            <a:r>
              <a:rPr lang="en-US" sz="4000"/>
              <a:t>(yours and others)</a:t>
            </a:r>
          </a:p>
        </p:txBody>
      </p:sp>
      <p:sp>
        <p:nvSpPr>
          <p:cNvPr id="3" name="Content Placeholder 2">
            <a:extLst>
              <a:ext uri="{FF2B5EF4-FFF2-40B4-BE49-F238E27FC236}">
                <a16:creationId xmlns:a16="http://schemas.microsoft.com/office/drawing/2014/main" id="{B7CD1538-762C-5277-303E-D22FE98F0FC7}"/>
              </a:ext>
            </a:extLst>
          </p:cNvPr>
          <p:cNvSpPr>
            <a:spLocks noGrp="1"/>
          </p:cNvSpPr>
          <p:nvPr>
            <p:ph sz="half" idx="1"/>
          </p:nvPr>
        </p:nvSpPr>
        <p:spPr>
          <a:xfrm>
            <a:off x="609440" y="1600203"/>
            <a:ext cx="5484971" cy="5105397"/>
          </a:xfrm>
        </p:spPr>
        <p:txBody>
          <a:bodyPr vert="horz" lIns="91440" tIns="45720" rIns="91440" bIns="45720" rtlCol="0" anchor="t">
            <a:noAutofit/>
          </a:bodyPr>
          <a:lstStyle/>
          <a:p>
            <a:pPr marL="0" indent="0">
              <a:buNone/>
            </a:pPr>
            <a:r>
              <a:rPr lang="en-US" sz="3000" dirty="0">
                <a:solidFill>
                  <a:schemeClr val="tx1"/>
                </a:solidFill>
              </a:rPr>
              <a:t>Everyone receives the same </a:t>
            </a:r>
            <a:r>
              <a:rPr lang="en-US" sz="3000">
                <a:solidFill>
                  <a:schemeClr val="tx1"/>
                </a:solidFill>
              </a:rPr>
              <a:t>twenty-four (24) hours daily. </a:t>
            </a:r>
          </a:p>
          <a:p>
            <a:pPr marL="0" indent="0">
              <a:buNone/>
            </a:pPr>
            <a:r>
              <a:rPr lang="en-US" sz="3000" dirty="0">
                <a:solidFill>
                  <a:srgbClr val="C00000"/>
                </a:solidFill>
              </a:rPr>
              <a:t>Time cannot be saved or recovered, it is of value and needs to be used well.</a:t>
            </a:r>
            <a:endParaRPr lang="en-US" sz="3000" dirty="0"/>
          </a:p>
          <a:p>
            <a:pPr>
              <a:buFont typeface="Wingdings" panose="05000000000000000000" pitchFamily="2" charset="2"/>
              <a:buChar char="ü"/>
            </a:pPr>
            <a:r>
              <a:rPr lang="en-US" sz="3000" dirty="0">
                <a:solidFill>
                  <a:srgbClr val="0070C0"/>
                </a:solidFill>
              </a:rPr>
              <a:t>  </a:t>
            </a:r>
            <a:r>
              <a:rPr lang="en-US" dirty="0">
                <a:solidFill>
                  <a:srgbClr val="0070C0"/>
                </a:solidFill>
              </a:rPr>
              <a:t>Embrace every moment</a:t>
            </a:r>
          </a:p>
          <a:p>
            <a:pPr>
              <a:buFont typeface="Wingdings" panose="05000000000000000000" pitchFamily="2" charset="2"/>
              <a:buChar char="ü"/>
            </a:pPr>
            <a:r>
              <a:rPr lang="en-US" dirty="0">
                <a:solidFill>
                  <a:srgbClr val="0070C0"/>
                </a:solidFill>
              </a:rPr>
              <a:t>  Honor other’s time</a:t>
            </a:r>
          </a:p>
          <a:p>
            <a:pPr>
              <a:buFont typeface="Wingdings" panose="05000000000000000000" pitchFamily="2" charset="2"/>
              <a:buChar char="ü"/>
            </a:pPr>
            <a:r>
              <a:rPr lang="en-US" dirty="0">
                <a:solidFill>
                  <a:srgbClr val="0070C0"/>
                </a:solidFill>
              </a:rPr>
              <a:t>  Time related to Kairos</a:t>
            </a:r>
          </a:p>
          <a:p>
            <a:pPr>
              <a:buFont typeface="Wingdings" panose="05000000000000000000" pitchFamily="2" charset="2"/>
              <a:buChar char="ü"/>
            </a:pPr>
            <a:r>
              <a:rPr lang="en-US" dirty="0">
                <a:solidFill>
                  <a:srgbClr val="0070C0"/>
                </a:solidFill>
              </a:rPr>
              <a:t>  Be Intentional</a:t>
            </a:r>
          </a:p>
        </p:txBody>
      </p:sp>
      <p:pic>
        <p:nvPicPr>
          <p:cNvPr id="16" name="Picture 15">
            <a:extLst>
              <a:ext uri="{FF2B5EF4-FFF2-40B4-BE49-F238E27FC236}">
                <a16:creationId xmlns:a16="http://schemas.microsoft.com/office/drawing/2014/main" id="{95F63DFA-7DD3-E668-944F-28CD0326899B}"/>
              </a:ext>
            </a:extLst>
          </p:cNvPr>
          <p:cNvPicPr>
            <a:picLocks noChangeAspect="1"/>
          </p:cNvPicPr>
          <p:nvPr/>
        </p:nvPicPr>
        <p:blipFill>
          <a:blip r:embed="rId3">
            <a:extLst>
              <a:ext uri="{837473B0-CC2E-450A-ABE3-18F120FF3D39}">
                <a1611:picAttrSrcUrl xmlns:a1611="http://schemas.microsoft.com/office/drawing/2016/11/main" r:id="rId4"/>
              </a:ext>
            </a:extLst>
          </a:blip>
          <a:srcRect l="4555" r="2403" b="-1"/>
          <a:stretch>
            <a:fillRect/>
          </a:stretch>
        </p:blipFill>
        <p:spPr>
          <a:xfrm>
            <a:off x="6195986" y="1600203"/>
            <a:ext cx="4394226" cy="3483121"/>
          </a:xfrm>
          <a:prstGeom prst="rect">
            <a:avLst/>
          </a:prstGeom>
          <a:noFill/>
        </p:spPr>
      </p:pic>
    </p:spTree>
    <p:extLst>
      <p:ext uri="{BB962C8B-B14F-4D97-AF65-F5344CB8AC3E}">
        <p14:creationId xmlns:p14="http://schemas.microsoft.com/office/powerpoint/2010/main" val="771673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207C8-13F8-831E-1422-93BE4555234B}"/>
              </a:ext>
            </a:extLst>
          </p:cNvPr>
          <p:cNvSpPr>
            <a:spLocks noGrp="1"/>
          </p:cNvSpPr>
          <p:nvPr>
            <p:ph type="title"/>
          </p:nvPr>
        </p:nvSpPr>
        <p:spPr/>
        <p:txBody>
          <a:bodyPr/>
          <a:lstStyle/>
          <a:p>
            <a:r>
              <a:rPr lang="en-US"/>
              <a:t>Stewardship of Time</a:t>
            </a:r>
          </a:p>
        </p:txBody>
      </p:sp>
      <p:sp>
        <p:nvSpPr>
          <p:cNvPr id="3" name="Content Placeholder 2">
            <a:extLst>
              <a:ext uri="{FF2B5EF4-FFF2-40B4-BE49-F238E27FC236}">
                <a16:creationId xmlns:a16="http://schemas.microsoft.com/office/drawing/2014/main" id="{AAE63C71-29E6-F6FD-72F2-676A7F4AFB99}"/>
              </a:ext>
            </a:extLst>
          </p:cNvPr>
          <p:cNvSpPr>
            <a:spLocks noGrp="1"/>
          </p:cNvSpPr>
          <p:nvPr>
            <p:ph sz="half" idx="1"/>
          </p:nvPr>
        </p:nvSpPr>
        <p:spPr/>
        <p:txBody>
          <a:bodyPr/>
          <a:lstStyle/>
          <a:p>
            <a:pPr marL="0" indent="0">
              <a:buNone/>
            </a:pPr>
            <a:r>
              <a:rPr lang="en-US" sz="3200">
                <a:solidFill>
                  <a:srgbClr val="0070C0"/>
                </a:solidFill>
                <a:latin typeface="Lucida Bright" panose="02040602050505020304" pitchFamily="18" charset="0"/>
              </a:rPr>
              <a:t>Prioritize God’s work, service to God should be prioritized</a:t>
            </a:r>
          </a:p>
          <a:p>
            <a:pPr marL="0" indent="0">
              <a:buNone/>
            </a:pPr>
            <a:endParaRPr lang="en-US" sz="3200">
              <a:latin typeface="Lucida Bright" panose="02040602050505020304" pitchFamily="18" charset="0"/>
            </a:endParaRPr>
          </a:p>
          <a:p>
            <a:pPr marL="0" indent="0">
              <a:buNone/>
            </a:pPr>
            <a:endParaRPr lang="en-US" sz="3200">
              <a:latin typeface="Lucida Bright" panose="02040602050505020304" pitchFamily="18" charset="0"/>
            </a:endParaRPr>
          </a:p>
          <a:p>
            <a:endParaRPr lang="en-US"/>
          </a:p>
        </p:txBody>
      </p:sp>
      <p:sp>
        <p:nvSpPr>
          <p:cNvPr id="4" name="Content Placeholder 3">
            <a:extLst>
              <a:ext uri="{FF2B5EF4-FFF2-40B4-BE49-F238E27FC236}">
                <a16:creationId xmlns:a16="http://schemas.microsoft.com/office/drawing/2014/main" id="{0FEFD424-270A-C12B-16AF-4571CE0AA571}"/>
              </a:ext>
            </a:extLst>
          </p:cNvPr>
          <p:cNvSpPr>
            <a:spLocks noGrp="1"/>
          </p:cNvSpPr>
          <p:nvPr>
            <p:ph sz="half" idx="2"/>
          </p:nvPr>
        </p:nvSpPr>
        <p:spPr>
          <a:xfrm>
            <a:off x="5789612" y="1600203"/>
            <a:ext cx="6019800" cy="4267197"/>
          </a:xfrm>
        </p:spPr>
        <p:txBody>
          <a:bodyPr/>
          <a:lstStyle/>
          <a:p>
            <a:pPr marL="0" indent="0">
              <a:buNone/>
            </a:pPr>
            <a:endParaRPr lang="en-US"/>
          </a:p>
          <a:p>
            <a:pPr marL="0" indent="0">
              <a:buNone/>
            </a:pPr>
            <a:endParaRPr lang="en-US"/>
          </a:p>
          <a:p>
            <a:pPr marL="0" indent="0">
              <a:buNone/>
            </a:pPr>
            <a:endParaRPr lang="en-US"/>
          </a:p>
          <a:p>
            <a:pPr marL="0" indent="0">
              <a:buNone/>
            </a:pPr>
            <a:r>
              <a:rPr lang="en-US" sz="3200"/>
              <a:t>Matthew 6:33 </a:t>
            </a:r>
            <a:r>
              <a:rPr lang="en-US" sz="3200" i="1"/>
              <a:t>“Believers are encouraged to seek God’s purpose first, aligning daily activities with eternal values.</a:t>
            </a:r>
          </a:p>
          <a:p>
            <a:endParaRPr lang="en-US"/>
          </a:p>
        </p:txBody>
      </p:sp>
      <p:pic>
        <p:nvPicPr>
          <p:cNvPr id="13" name="Graphic 12">
            <a:extLst>
              <a:ext uri="{FF2B5EF4-FFF2-40B4-BE49-F238E27FC236}">
                <a16:creationId xmlns:a16="http://schemas.microsoft.com/office/drawing/2014/main" id="{02DAB4CD-1D06-7B10-A8FB-7EB57429F33B}"/>
              </a:ext>
            </a:extLst>
          </p:cNvPr>
          <p:cNvPicPr>
            <a:picLocks noChangeAspect="1"/>
          </p:cNvPicPr>
          <p:nvPr/>
        </p:nvPicPr>
        <p:blipFill>
          <a:blip>
            <a:extLst>
              <a:ext uri="{96DAC541-7B7A-43D3-8B79-37D633B846F1}">
                <asvg:svgBlip xmlns:asvg="http://schemas.microsoft.com/office/drawing/2016/SVG/main" r:embed="rId2"/>
              </a:ext>
              <a:ext uri="{837473B0-CC2E-450A-ABE3-18F120FF3D39}">
                <a1611:picAttrSrcUrl xmlns:a1611="http://schemas.microsoft.com/office/drawing/2016/11/main" r:id="rId3"/>
              </a:ext>
            </a:extLst>
          </a:blip>
          <a:stretch>
            <a:fillRect/>
          </a:stretch>
        </p:blipFill>
        <p:spPr>
          <a:xfrm>
            <a:off x="1199699" y="3321646"/>
            <a:ext cx="4202881" cy="3119381"/>
          </a:xfrm>
          <a:prstGeom prst="rect">
            <a:avLst/>
          </a:prstGeom>
        </p:spPr>
      </p:pic>
    </p:spTree>
    <p:extLst>
      <p:ext uri="{BB962C8B-B14F-4D97-AF65-F5344CB8AC3E}">
        <p14:creationId xmlns:p14="http://schemas.microsoft.com/office/powerpoint/2010/main" val="1340350275"/>
      </p:ext>
    </p:extLst>
  </p:cSld>
  <p:clrMapOvr>
    <a:masterClrMapping/>
  </p:clrMapOvr>
</p:sld>
</file>

<file path=ppt/theme/theme1.xml><?xml version="1.0" encoding="utf-8"?>
<a:theme xmlns:a="http://schemas.openxmlformats.org/drawingml/2006/main" name="Blank Slide - No Log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62BFDBB36367C4BB4377F76BAFC1C21" ma:contentTypeVersion="13" ma:contentTypeDescription="Create a new document." ma:contentTypeScope="" ma:versionID="5d4f767ecedfd4a7f16010f009cdd968">
  <xsd:schema xmlns:xsd="http://www.w3.org/2001/XMLSchema" xmlns:xs="http://www.w3.org/2001/XMLSchema" xmlns:p="http://schemas.microsoft.com/office/2006/metadata/properties" xmlns:ns2="52f1d09e-bad4-47cb-86a3-6edf92aaba1f" xmlns:ns3="fbd3adbe-0a6f-483c-8432-8addf16505f2" targetNamespace="http://schemas.microsoft.com/office/2006/metadata/properties" ma:root="true" ma:fieldsID="059f907684cdc981476f6a36e1e73698" ns2:_="" ns3:_="">
    <xsd:import namespace="52f1d09e-bad4-47cb-86a3-6edf92aaba1f"/>
    <xsd:import namespace="fbd3adbe-0a6f-483c-8432-8addf16505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f1d09e-bad4-47cb-86a3-6edf92aaba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9e0aea5-e7cf-4fda-ae09-baa9878f5d9a"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d3adbe-0a6f-483c-8432-8addf16505f2"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e3edacbd-60b4-46b7-977a-29ba11ad8c6d}" ma:internalName="TaxCatchAll" ma:showField="CatchAllData" ma:web="fbd3adbe-0a6f-483c-8432-8addf16505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bd3adbe-0a6f-483c-8432-8addf16505f2" xsi:nil="true"/>
    <lcf76f155ced4ddcb4097134ff3c332f xmlns="52f1d09e-bad4-47cb-86a3-6edf92aaba1f">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A1DCC40-B987-4AFD-86E2-FBEC85B06AB3}">
  <ds:schemaRefs>
    <ds:schemaRef ds:uri="52f1d09e-bad4-47cb-86a3-6edf92aaba1f"/>
    <ds:schemaRef ds:uri="fbd3adbe-0a6f-483c-8432-8addf16505f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EE871E8-9256-4460-971B-99DD8D594AD0}">
  <ds:schemaRefs>
    <ds:schemaRef ds:uri="fbd3adbe-0a6f-483c-8432-8addf16505f2"/>
    <ds:schemaRef ds:uri="http://schemas.openxmlformats.org/package/2006/metadata/core-properties"/>
    <ds:schemaRef ds:uri="http://schemas.microsoft.com/office/2006/documentManagement/types"/>
    <ds:schemaRef ds:uri="http://schemas.microsoft.com/office/2006/metadata/properties"/>
    <ds:schemaRef ds:uri="52f1d09e-bad4-47cb-86a3-6edf92aaba1f"/>
    <ds:schemaRef ds:uri="http://purl.org/dc/elements/1.1/"/>
    <ds:schemaRef ds:uri="http://www.w3.org/XML/1998/namespace"/>
    <ds:schemaRef ds:uri="http://schemas.microsoft.com/office/infopath/2007/PartnerControls"/>
    <ds:schemaRef ds:uri="http://purl.org/dc/dcmitype/"/>
    <ds:schemaRef ds:uri="http://purl.org/dc/terms/"/>
  </ds:schemaRefs>
</ds:datastoreItem>
</file>

<file path=customXml/itemProps3.xml><?xml version="1.0" encoding="utf-8"?>
<ds:datastoreItem xmlns:ds="http://schemas.openxmlformats.org/officeDocument/2006/customXml" ds:itemID="{B388604D-44E2-4E25-B87D-DA25336C03B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72</TotalTime>
  <Words>744</Words>
  <Application>Microsoft Office PowerPoint</Application>
  <PresentationFormat>Custom</PresentationFormat>
  <Paragraphs>111</Paragraphs>
  <Slides>19</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Aptos</vt:lpstr>
      <vt:lpstr>Aptos Slab Black</vt:lpstr>
      <vt:lpstr>Arial</vt:lpstr>
      <vt:lpstr>Bookman Old Style</vt:lpstr>
      <vt:lpstr>Calibri</vt:lpstr>
      <vt:lpstr>Century</vt:lpstr>
      <vt:lpstr>Lucida Bright</vt:lpstr>
      <vt:lpstr>Lucida Calligraphy</vt:lpstr>
      <vt:lpstr>Wingdings</vt:lpstr>
      <vt:lpstr>Blank Slide - No Logo</vt:lpstr>
      <vt:lpstr>Stewardship in Kairos</vt:lpstr>
      <vt:lpstr>Presenters</vt:lpstr>
      <vt:lpstr> Opening Prayer and Devotion </vt:lpstr>
      <vt:lpstr>Stewardship  Secular Definition</vt:lpstr>
      <vt:lpstr>Biblical Definition of Stewardship</vt:lpstr>
      <vt:lpstr>Stewardship   Biblical definition</vt:lpstr>
      <vt:lpstr>Stewardship of Kairos</vt:lpstr>
      <vt:lpstr>Stewardship of Time (yours and others)</vt:lpstr>
      <vt:lpstr>Stewardship of Time</vt:lpstr>
      <vt:lpstr>Stewardship of Talents</vt:lpstr>
      <vt:lpstr>Stewardship  Examples of God’s Gifts and Talents</vt:lpstr>
      <vt:lpstr>Stewardship of Talents</vt:lpstr>
      <vt:lpstr>Stewardship of Treasure/Resources</vt:lpstr>
      <vt:lpstr>Stewardship of God’s Funds</vt:lpstr>
      <vt:lpstr>Stewardship of Kairos Funds “God’s Funds”</vt:lpstr>
      <vt:lpstr>Stewardship of the Kairos Program</vt:lpstr>
      <vt:lpstr>Honoring our Donors</vt:lpstr>
      <vt:lpstr>Closure</vt:lpstr>
      <vt:lpstr>Closing Prayer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 Perry</dc:creator>
  <cp:lastModifiedBy>Kimberly Bloom</cp:lastModifiedBy>
  <cp:revision>9</cp:revision>
  <cp:lastPrinted>2026-07-02T20:32:52Z</cp:lastPrinted>
  <dcterms:created xsi:type="dcterms:W3CDTF">2022-04-28T17:23:48Z</dcterms:created>
  <dcterms:modified xsi:type="dcterms:W3CDTF">2026-07-02T20:36:00Z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0x010100E62BFDBB36367C4BB4377F76BAFC1C21</vt:lpwstr>
  </property>
  <property fmtid="{D5CDD505-2E9C-101B-9397-08002B2CF9AE}" pid="3" name="MediaServiceImageTags">
    <vt:lpwstr/>
  </property>
</Properties>
</file>